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4" r:id="rId4"/>
    <p:sldId id="270" r:id="rId5"/>
    <p:sldId id="271" r:id="rId6"/>
    <p:sldId id="272" r:id="rId7"/>
    <p:sldId id="282" r:id="rId8"/>
    <p:sldId id="279" r:id="rId9"/>
    <p:sldId id="280" r:id="rId10"/>
    <p:sldId id="283" r:id="rId11"/>
    <p:sldId id="281" r:id="rId12"/>
    <p:sldId id="273" r:id="rId13"/>
    <p:sldId id="274" r:id="rId14"/>
    <p:sldId id="275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ekacova@sokolik-po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2520280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POSÍLENÍ SVÉPOMOCNÝCH AKTIVIT </a:t>
            </a:r>
            <a:b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Vaše zkušenost má hodnotu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 fontScale="70000" lnSpcReduction="20000"/>
          </a:bodyPr>
          <a:lstStyle/>
          <a:p>
            <a:pPr algn="l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																	</a:t>
            </a:r>
          </a:p>
          <a:p>
            <a:pPr algn="l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l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																	</a:t>
            </a:r>
          </a:p>
          <a:p>
            <a:pPr algn="l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											Mgr. Petra Sekáčová</a:t>
            </a:r>
          </a:p>
          <a:p>
            <a:pPr algn="l"/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30.9.2025</a:t>
            </a:r>
          </a:p>
          <a:p>
            <a:pPr algn="l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Realizováno v rámci projektu Podpora procesu střednědobého plánování rozvoje sociálních služeb v Karlovarském kraji III</a:t>
            </a:r>
          </a:p>
          <a:p>
            <a:pPr algn="l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308F0D-5EA6-4868-AD3C-2F3CD07BB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965" y="676384"/>
            <a:ext cx="4352083" cy="109643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0688"/>
            <a:ext cx="216023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2AD03-E036-BC3C-85D6-AF4417C82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73C2C-6643-C26B-2AD4-E4C31310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spolek Děti úplňku, </a:t>
            </a:r>
            <a:r>
              <a:rPr lang="cs-CZ" sz="3600" dirty="0" err="1"/>
              <a:t>z.s</a:t>
            </a:r>
            <a:r>
              <a:rPr lang="cs-CZ" sz="3600" dirty="0"/>
              <a:t>.</a:t>
            </a: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C0D454-922E-1943-6221-EED2CA3A4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520280"/>
          </a:xfrm>
        </p:spPr>
        <p:txBody>
          <a:bodyPr>
            <a:noAutofit/>
          </a:bodyPr>
          <a:lstStyle/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09EE77-C61E-3BB5-FEE1-3A30805CB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BBB325F-7691-5FE9-1CB8-CCCD40E4DE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2A8548F-E942-4FE5-42E5-673D931A7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9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67BD1-2C36-263F-D341-2C7DF65F4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465F2-81CA-6781-4BD8-2E471817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Co vzniká, vzniklo</a:t>
            </a: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51FA2C-E4A7-A74A-DE07-18AAAEB0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520280"/>
          </a:xfrm>
        </p:spPr>
        <p:txBody>
          <a:bodyPr>
            <a:noAutofit/>
          </a:bodyPr>
          <a:lstStyle/>
          <a:p>
            <a:pPr algn="just"/>
            <a:endParaRPr lang="cs-CZ" sz="2000" b="1" dirty="0"/>
          </a:p>
          <a:p>
            <a:pPr algn="just"/>
            <a:r>
              <a:rPr lang="cs-CZ" sz="2000" b="1" dirty="0"/>
              <a:t>Podpůrná skupina – INSTAND</a:t>
            </a:r>
          </a:p>
          <a:p>
            <a:pPr algn="just"/>
            <a:r>
              <a:rPr lang="cs-CZ" sz="2000" b="1" dirty="0"/>
              <a:t>Podpůrná skupina – projekt KK</a:t>
            </a:r>
          </a:p>
          <a:p>
            <a:pPr algn="just"/>
            <a:r>
              <a:rPr lang="cs-CZ" sz="2000" b="1" dirty="0"/>
              <a:t>pozice koordinátora péče/case managera – projekt KK</a:t>
            </a:r>
          </a:p>
          <a:p>
            <a:pPr algn="just"/>
            <a:endParaRPr lang="cs-CZ" sz="2000" b="1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FACD8F-3E3D-B428-6563-D9886E974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208AB63-7463-F925-FC2B-907C78D31F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B94CB-5D97-4585-A42C-C2387B229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55744-98EB-C8DB-47C5-0959E286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r>
              <a:rPr lang="cs-CZ" sz="3100" dirty="0"/>
              <a:t>Psychosociální podpora pečujících v komunitním centru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DD3D67-3E5E-DDE1-19B3-1BCF9E327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520280"/>
          </a:xfrm>
        </p:spPr>
        <p:txBody>
          <a:bodyPr>
            <a:noAutofit/>
          </a:bodyPr>
          <a:lstStyle/>
          <a:p>
            <a:pPr algn="just"/>
            <a:r>
              <a:rPr lang="cs-CZ" sz="2000" b="1" dirty="0"/>
              <a:t>Cílem je vytvořit bezpečný prostor pro setkávání pečujících a poskytnout jim podporu</a:t>
            </a:r>
          </a:p>
          <a:p>
            <a:pPr algn="just"/>
            <a:r>
              <a:rPr lang="cs-CZ" sz="2000" b="1" dirty="0"/>
              <a:t>Propojení pečujících</a:t>
            </a:r>
          </a:p>
          <a:p>
            <a:pPr algn="just"/>
            <a:r>
              <a:rPr lang="cs-CZ" sz="2000" b="1" dirty="0"/>
              <a:t>Psychická podpora pečujících</a:t>
            </a:r>
          </a:p>
          <a:p>
            <a:pPr algn="just"/>
            <a:r>
              <a:rPr lang="cs-CZ" sz="2000" b="1" dirty="0"/>
              <a:t>Vytvoření sítě spolupracujících organizací</a:t>
            </a:r>
          </a:p>
          <a:p>
            <a:pPr algn="just"/>
            <a:r>
              <a:rPr lang="cs-CZ" sz="2000" b="1" dirty="0"/>
              <a:t>Rozšíření povědomí o tématech, které se dotýkají života pečujících</a:t>
            </a:r>
          </a:p>
          <a:p>
            <a:pPr algn="just"/>
            <a:r>
              <a:rPr lang="cs-CZ" sz="2000" b="1" dirty="0"/>
              <a:t>Přiblížení života pečujících veřejnosti</a:t>
            </a:r>
          </a:p>
          <a:p>
            <a:pPr algn="just"/>
            <a:endParaRPr lang="cs-CZ" sz="2000" b="1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9C6D59-F3CE-0226-0B98-D0CC69E53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49FEA22-F81A-EAE9-2C2E-63EBC07292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2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A7812-2CBF-4FA5-655C-4F9B57511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C40E4-6C99-64CF-A158-95A9D882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38DD2C-973A-0927-5649-EF6BDA82A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520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endParaRPr lang="cs-CZ" sz="2000" b="1" dirty="0"/>
          </a:p>
          <a:p>
            <a:pPr algn="just"/>
            <a:endParaRPr lang="cs-CZ" sz="2000" b="1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1D81E4-6EC9-354D-9B16-6F3D2807D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FE894A2-93A6-12D9-A1E4-8A3E776048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1B30CD-B6F6-F6A5-8504-9B564ED8F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26984"/>
            <a:ext cx="4572000" cy="53778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5BD9066-1F56-5E53-A938-3DA8148423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1" y="1431568"/>
            <a:ext cx="4222641" cy="53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1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2CD35-4A5D-D1F3-AB8D-570C67FD7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617FC-8EB2-6F19-4316-9C3E763D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Nastavení péče o osoby s PAS</a:t>
            </a: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5B6E76-8ADC-57DC-DA54-B04510A3A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520280"/>
          </a:xfrm>
        </p:spPr>
        <p:txBody>
          <a:bodyPr>
            <a:noAutofit/>
          </a:bodyPr>
          <a:lstStyle/>
          <a:p>
            <a:pPr algn="just"/>
            <a:endParaRPr lang="cs-CZ" sz="2000" b="1" dirty="0"/>
          </a:p>
          <a:p>
            <a:pPr algn="just"/>
            <a:r>
              <a:rPr lang="pt-BR" sz="2000" b="1" dirty="0"/>
              <a:t>Osobní zkušenosti s dětmi se zdravotním postižení, s PAS a chováním náročným na péči</a:t>
            </a:r>
            <a:endParaRPr lang="cs-CZ" sz="2000" b="1" dirty="0"/>
          </a:p>
          <a:p>
            <a:pPr algn="just"/>
            <a:r>
              <a:rPr lang="cs-CZ" sz="2000" b="1" dirty="0"/>
              <a:t>Cílem je vznik svépomocné rodičovské skupiny v Sokolově</a:t>
            </a:r>
          </a:p>
          <a:p>
            <a:pPr algn="just"/>
            <a:r>
              <a:rPr lang="cs-CZ" sz="2000" b="1" dirty="0"/>
              <a:t>Propojení pečujících</a:t>
            </a:r>
          </a:p>
          <a:p>
            <a:pPr algn="just"/>
            <a:r>
              <a:rPr lang="cs-CZ" sz="2000" b="1" dirty="0"/>
              <a:t>Přenos informací KK</a:t>
            </a:r>
          </a:p>
          <a:p>
            <a:pPr algn="just"/>
            <a:r>
              <a:rPr lang="cs-CZ" sz="2000" b="1" dirty="0"/>
              <a:t>Pokračování i po skončení projektu </a:t>
            </a:r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4D7A61-DD89-B724-586C-6B83C0829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1CC8D44-FD87-3DAA-58E2-5C4F61EE39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952328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r>
              <a:rPr lang="cs-CZ" sz="4000" b="1" dirty="0"/>
              <a:t>DĚKUJI ZA POZORNOST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520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			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			Mgr. Petra Sekáčová</a:t>
            </a:r>
          </a:p>
          <a:p>
            <a:pPr marL="0" indent="0" algn="just">
              <a:buNone/>
            </a:pPr>
            <a:r>
              <a:rPr lang="cs-CZ" sz="2000" dirty="0"/>
              <a:t>			mail: </a:t>
            </a:r>
            <a:r>
              <a:rPr lang="cs-CZ" sz="2000" dirty="0">
                <a:hlinkClick r:id="rId2"/>
              </a:rPr>
              <a:t>sekacova@sokolik-po.cz</a:t>
            </a: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			tel: 731549161</a:t>
            </a:r>
          </a:p>
          <a:p>
            <a:pPr marL="0" indent="0" algn="just">
              <a:buNone/>
            </a:pPr>
            <a:r>
              <a:rPr lang="cs-CZ" sz="2000" dirty="0"/>
              <a:t>			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308F0D-5EA6-4868-AD3C-2F3CD07BB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4424322" cy="1296144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0648"/>
            <a:ext cx="22322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8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Petra Sekáčová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880320"/>
          </a:xfrm>
        </p:spPr>
        <p:txBody>
          <a:bodyPr>
            <a:noAutofit/>
          </a:bodyPr>
          <a:lstStyle/>
          <a:p>
            <a:pPr algn="just"/>
            <a:r>
              <a:rPr lang="cs-CZ" sz="2000" b="1" dirty="0"/>
              <a:t>Všeobecná sestra 1997</a:t>
            </a:r>
          </a:p>
          <a:p>
            <a:pPr algn="just"/>
            <a:r>
              <a:rPr lang="cs-CZ" sz="2000" b="1" dirty="0"/>
              <a:t>Bc. Program LFUK – Ošetřovatelství – 2000</a:t>
            </a:r>
          </a:p>
          <a:p>
            <a:pPr algn="just"/>
            <a:r>
              <a:rPr lang="cs-CZ" sz="2000" b="1" dirty="0"/>
              <a:t>Mgr. Program VŠ Příbram – ošetřovatelství, management a sociální práce – 2016</a:t>
            </a:r>
          </a:p>
          <a:p>
            <a:pPr algn="just"/>
            <a:r>
              <a:rPr lang="cs-CZ" sz="2000" b="1" dirty="0"/>
              <a:t>Terapeut PBS Děti úplňku – 2023</a:t>
            </a:r>
          </a:p>
          <a:p>
            <a:pPr algn="just"/>
            <a:r>
              <a:rPr lang="cs-CZ" sz="2000" b="1" dirty="0"/>
              <a:t>Nemocnice Kladno, FN Plzeň Lochotín, FN Motol, NS, RZP – Interní oddělení, ARO, Emergenci, Kardiochirurgie, MOJIP – 1995 - 2015</a:t>
            </a:r>
          </a:p>
          <a:p>
            <a:pPr algn="just"/>
            <a:r>
              <a:rPr lang="cs-CZ" sz="2000" b="1" dirty="0"/>
              <a:t>DOZP SOKOLÍK – 2018 – 2023 i VILÍK – dosud</a:t>
            </a:r>
          </a:p>
          <a:p>
            <a:pPr algn="just"/>
            <a:endParaRPr lang="cs-CZ" sz="2000" b="1" dirty="0"/>
          </a:p>
          <a:p>
            <a:pPr algn="just"/>
            <a:endParaRPr lang="cs-CZ" sz="2000" b="1" dirty="0"/>
          </a:p>
          <a:p>
            <a:pPr algn="just"/>
            <a:endParaRPr lang="cs-CZ" sz="2000" b="1" dirty="0"/>
          </a:p>
          <a:p>
            <a:pPr algn="just"/>
            <a:endParaRPr lang="cs-CZ" sz="2000" b="1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308F0D-5EA6-4868-AD3C-2F3CD07BB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0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8E793-8A0A-BC19-1178-49DE364EA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6A30D-B702-CE63-A41B-D4A0531E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Slyšíte diagnózu</a:t>
            </a: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CD785C-6137-7C9F-634A-07E40EC3F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520280"/>
          </a:xfrm>
        </p:spPr>
        <p:txBody>
          <a:bodyPr>
            <a:noAutofit/>
          </a:bodyPr>
          <a:lstStyle/>
          <a:p>
            <a:pPr algn="just"/>
            <a:endParaRPr lang="cs-CZ" sz="2000" b="1" dirty="0"/>
          </a:p>
          <a:p>
            <a:pPr algn="just"/>
            <a:r>
              <a:rPr lang="cs-CZ" sz="2000" b="1" dirty="0"/>
              <a:t>Na začátku je velký šok</a:t>
            </a:r>
          </a:p>
          <a:p>
            <a:pPr algn="just"/>
            <a:r>
              <a:rPr lang="cs-CZ" sz="2000" b="1" dirty="0"/>
              <a:t>Následuje hledání odpovědí</a:t>
            </a:r>
          </a:p>
          <a:p>
            <a:pPr algn="just"/>
            <a:r>
              <a:rPr lang="cs-CZ" sz="2000" b="1" dirty="0"/>
              <a:t>A samozřejmě hledání možností co dál</a:t>
            </a:r>
          </a:p>
          <a:p>
            <a:pPr algn="just"/>
            <a:r>
              <a:rPr lang="cs-CZ" sz="2000" b="1" dirty="0"/>
              <a:t>A přichází často další šok, pocit osamocení a nepochopení</a:t>
            </a:r>
          </a:p>
          <a:p>
            <a:pPr algn="just"/>
            <a:endParaRPr lang="cs-CZ" sz="2000" b="1" dirty="0"/>
          </a:p>
          <a:p>
            <a:pPr algn="just"/>
            <a:endParaRPr lang="cs-CZ" sz="2000" b="1" dirty="0"/>
          </a:p>
          <a:p>
            <a:pPr algn="just"/>
            <a:endParaRPr lang="cs-CZ" sz="2000" b="1" dirty="0"/>
          </a:p>
          <a:p>
            <a:pPr algn="just"/>
            <a:endParaRPr lang="cs-CZ" sz="2000" b="1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20245D-8359-DB78-0D1C-CDCAEF39A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0D6E0C0-B8D0-8BAB-5AE5-AFDDCD1466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9A045-D354-D1E4-4A79-DC09FB7CD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08E5B-868A-E01C-E3DF-9AFB1212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Na koho se obrátit</a:t>
            </a: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D4DF61-2127-5A9E-88F6-C6F058928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520280"/>
          </a:xfrm>
        </p:spPr>
        <p:txBody>
          <a:bodyPr>
            <a:noAutofit/>
          </a:bodyPr>
          <a:lstStyle/>
          <a:p>
            <a:pPr algn="just"/>
            <a:r>
              <a:rPr lang="cs-CZ" sz="2000" b="1" dirty="0"/>
              <a:t>Pediatr – doporučí diagnostiku</a:t>
            </a:r>
          </a:p>
          <a:p>
            <a:pPr algn="just"/>
            <a:r>
              <a:rPr lang="cs-CZ" sz="2000" b="1" dirty="0"/>
              <a:t>Ranná péče</a:t>
            </a:r>
          </a:p>
          <a:p>
            <a:pPr algn="just"/>
            <a:r>
              <a:rPr lang="cs-CZ" sz="2000" b="1" dirty="0"/>
              <a:t>Logopedická péče</a:t>
            </a:r>
          </a:p>
          <a:p>
            <a:pPr algn="just"/>
            <a:r>
              <a:rPr lang="cs-CZ" sz="2000" b="1" dirty="0"/>
              <a:t>Psychiatrická péče</a:t>
            </a:r>
          </a:p>
          <a:p>
            <a:pPr algn="just"/>
            <a:r>
              <a:rPr lang="cs-CZ" sz="2000" b="1" dirty="0"/>
              <a:t>Psychoterapeutická péče</a:t>
            </a:r>
          </a:p>
          <a:p>
            <a:pPr algn="just"/>
            <a:r>
              <a:rPr lang="cs-CZ" sz="2000" b="1" dirty="0"/>
              <a:t>Ergoterapie, fyzioterapie a další</a:t>
            </a:r>
          </a:p>
          <a:p>
            <a:pPr algn="just"/>
            <a:endParaRPr lang="cs-CZ" sz="2000" b="1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65BD3E-4FC7-162E-3FEE-6679A2664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48ABF6F-74FA-9380-3167-50D1CA3858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3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144C0-0033-18EB-D070-9F6919EF2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5B48F-14D9-D475-528B-321295B4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F8128B-9A7B-A46E-6AFA-3663968A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520280"/>
          </a:xfrm>
        </p:spPr>
        <p:txBody>
          <a:bodyPr>
            <a:noAutofit/>
          </a:bodyPr>
          <a:lstStyle/>
          <a:p>
            <a:pPr algn="just"/>
            <a:r>
              <a:rPr lang="cs-CZ" sz="2000" b="1" dirty="0"/>
              <a:t>PPP – pedagogicko-psychologická poradna</a:t>
            </a:r>
          </a:p>
          <a:p>
            <a:pPr algn="just"/>
            <a:r>
              <a:rPr lang="cs-CZ" sz="2000" b="1" dirty="0"/>
              <a:t>SPC – speciálně-pedagogická poradna</a:t>
            </a:r>
          </a:p>
          <a:p>
            <a:pPr algn="just"/>
            <a:r>
              <a:rPr lang="cs-CZ" sz="2000" b="1" dirty="0"/>
              <a:t>Školka</a:t>
            </a:r>
          </a:p>
          <a:p>
            <a:pPr algn="just"/>
            <a:r>
              <a:rPr lang="cs-CZ" sz="2000" b="1" dirty="0"/>
              <a:t>Škola</a:t>
            </a:r>
          </a:p>
          <a:p>
            <a:pPr algn="just"/>
            <a:r>
              <a:rPr lang="cs-CZ" sz="2000" b="1" dirty="0"/>
              <a:t>Sociálně aktivizační služby</a:t>
            </a:r>
          </a:p>
          <a:p>
            <a:pPr algn="just"/>
            <a:r>
              <a:rPr lang="cs-CZ" sz="2000" b="1" dirty="0"/>
              <a:t>Denní/ týdenní stacionáře</a:t>
            </a:r>
          </a:p>
          <a:p>
            <a:pPr algn="just"/>
            <a:r>
              <a:rPr lang="cs-CZ" sz="2000" b="1" dirty="0"/>
              <a:t>Odlehčovací služby</a:t>
            </a:r>
          </a:p>
          <a:p>
            <a:pPr algn="just"/>
            <a:r>
              <a:rPr lang="cs-CZ" sz="2000" b="1" dirty="0"/>
              <a:t>Pobytové služby</a:t>
            </a:r>
          </a:p>
          <a:p>
            <a:pPr algn="just"/>
            <a:endParaRPr lang="cs-CZ" sz="2000" b="1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326A15-9CB2-A09F-11B7-0F35B6BB5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B8D622-69B3-2955-EA0E-1F2FDF51AE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9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E369D-AFD1-BE64-9E70-C6B136C9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D151D-C084-6F08-63A9-600CAF66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Svépomocná/peer skupina</a:t>
            </a: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3237D9-D80F-983E-B4CD-D182814EC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520280"/>
          </a:xfrm>
        </p:spPr>
        <p:txBody>
          <a:bodyPr>
            <a:noAutofit/>
          </a:bodyPr>
          <a:lstStyle/>
          <a:p>
            <a:pPr algn="just"/>
            <a:r>
              <a:rPr lang="cs-CZ" sz="2000" b="1" dirty="0"/>
              <a:t>Svépomoc – rodiče, kteří mají podobnou zkušenost, si navzájem pomáhají, sdílejí rady, zkušenosti a podporu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b="1" dirty="0"/>
              <a:t>Peer podpora – „od rovného k rovnému“ – tedy od někoho, kdo už prošel podobnou situací a rozumí, jaké to je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b="1" dirty="0"/>
              <a:t>Neodborná, ale lidská pomoc – opora, která doplňuje odborníky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CCB03C-9EFC-92A2-F7CF-7D2397421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B7AB6D3-AD41-65B2-C8B6-39D04B6A7F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2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A91F4-545B-A6E8-7D61-E9251A30F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5A114-B100-EFB0-49F6-95EAD6B5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Společně silnější</a:t>
            </a: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AE55A3-0860-B285-EE66-6C67C83EB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520280"/>
          </a:xfrm>
        </p:spPr>
        <p:txBody>
          <a:bodyPr>
            <a:noAutofit/>
          </a:bodyPr>
          <a:lstStyle/>
          <a:p>
            <a:pPr algn="just"/>
            <a:r>
              <a:rPr lang="cs-CZ" sz="2000" b="1" dirty="0"/>
              <a:t>Sdílení zkušeností a rad – praktické tipy z každodenního života, které často odborníci často neznají z vlastní praxe</a:t>
            </a:r>
          </a:p>
          <a:p>
            <a:pPr algn="just"/>
            <a:r>
              <a:rPr lang="cs-CZ" sz="2000" b="1" dirty="0"/>
              <a:t>Pocit sounáležitosti – rodič zjistí, že není sám, že jeho problémy a pocity sdílí i ostatní</a:t>
            </a:r>
          </a:p>
          <a:p>
            <a:pPr algn="just"/>
            <a:r>
              <a:rPr lang="cs-CZ" sz="2000" b="1" dirty="0"/>
              <a:t>Emoční podpora – možnost vyjádřit radosti i starosti bez obav z nepochopení</a:t>
            </a:r>
          </a:p>
          <a:p>
            <a:pPr algn="just"/>
            <a:r>
              <a:rPr lang="cs-CZ" sz="2000" b="1" dirty="0"/>
              <a:t>Praktická pomoc – inspirace v oblastech, jako je komunikace s úřady, škola, volnočasové aktivity</a:t>
            </a: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91A68A-059F-40D3-984A-4D930784D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7A057A8-231A-FA2D-5154-3136933A01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3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D5358-0A95-8C61-8A94-D816E7904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9ED4C-A319-6973-CBCF-EA8AE798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Společně silnější</a:t>
            </a: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90CEA8-D151-E88D-EA37-08566180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520280"/>
          </a:xfrm>
        </p:spPr>
        <p:txBody>
          <a:bodyPr>
            <a:noAutofit/>
          </a:bodyPr>
          <a:lstStyle/>
          <a:p>
            <a:pPr algn="just"/>
            <a:r>
              <a:rPr lang="cs-CZ" sz="2000" b="1" dirty="0"/>
              <a:t>Posílení rodičů – setkávání dodává energii, odvahu a jistotu v roli pečujícího</a:t>
            </a:r>
          </a:p>
          <a:p>
            <a:pPr algn="just"/>
            <a:r>
              <a:rPr lang="cs-CZ" sz="2000" b="1" dirty="0"/>
              <a:t>Neodborná, ale lidská pomoc – opora, která doplňuje odborníky</a:t>
            </a:r>
          </a:p>
          <a:p>
            <a:pPr algn="just"/>
            <a:r>
              <a:rPr lang="cs-CZ" sz="2000" b="1" dirty="0"/>
              <a:t>Rodiče se pravidelně schází, sdílí co jim funguje a dodávají si odvahu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b="1" dirty="0"/>
              <a:t>Společně rodiče získávají sílu – podporovat se navzájem, ale také měnit věci k lepšímu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98AEA7-E6DA-D94E-965D-22FDA8F73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286837-7D30-53A6-F495-78035A7A25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5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C8115-027F-8FFB-C39A-E5A8C5425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65265-50E7-4F8E-50F2-93D666D9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spolek Děti úplňku, </a:t>
            </a:r>
            <a:r>
              <a:rPr lang="cs-CZ" sz="3600" dirty="0" err="1"/>
              <a:t>z.s</a:t>
            </a:r>
            <a:r>
              <a:rPr lang="cs-CZ" sz="3600" dirty="0"/>
              <a:t>.</a:t>
            </a: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42A29F-4002-288D-88B4-8A4893D61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2520280"/>
          </a:xfrm>
        </p:spPr>
        <p:txBody>
          <a:bodyPr>
            <a:noAutofit/>
          </a:bodyPr>
          <a:lstStyle/>
          <a:p>
            <a:pPr algn="just"/>
            <a:r>
              <a:rPr lang="cs-CZ" sz="2000" b="1" dirty="0"/>
              <a:t>Jde o spolek rodičů dětí s poruchou autistického spektra s vyšší mírou podpory. Sdružují rodiny které chtějí společně:</a:t>
            </a:r>
          </a:p>
          <a:p>
            <a:pPr algn="just"/>
            <a:r>
              <a:rPr lang="cs-CZ" sz="2000" b="1" dirty="0"/>
              <a:t>Sdílet zkušenosti a poskytovat si vzájemnou podporu,</a:t>
            </a:r>
          </a:p>
          <a:p>
            <a:pPr algn="just"/>
            <a:r>
              <a:rPr lang="cs-CZ" sz="2000" b="1" dirty="0"/>
              <a:t>Upozorňovat na potřeby dětí a jejich rodin,</a:t>
            </a:r>
          </a:p>
          <a:p>
            <a:pPr algn="just"/>
            <a:r>
              <a:rPr lang="cs-CZ" sz="2000" b="1" dirty="0"/>
              <a:t>Prosazovat změny v systému sociálních a vzdělávacích služeb,</a:t>
            </a:r>
          </a:p>
          <a:p>
            <a:pPr algn="just"/>
            <a:r>
              <a:rPr lang="cs-CZ" sz="2000" b="1" dirty="0"/>
              <a:t>Zlepšit podmínky života rodin s dětmi </a:t>
            </a:r>
            <a:r>
              <a:rPr lang="cs-CZ" sz="2000" b="1"/>
              <a:t>s autismem v ČR</a:t>
            </a: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B00CB0-A5CF-6683-8245-9192324B8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16D8DB-FF04-FE8F-CD11-116B691426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55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721</Words>
  <Application>Microsoft Office PowerPoint</Application>
  <PresentationFormat>Předvádění na obrazovce (4:3)</PresentationFormat>
  <Paragraphs>385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sady Office</vt:lpstr>
      <vt:lpstr>POSÍLENÍ SVÉPOMOCNÝCH AKTIVIT   Vaše zkušenost má hodnotu </vt:lpstr>
      <vt:lpstr>        Petra Sekáčová</vt:lpstr>
      <vt:lpstr>        Slyšíte diagnózu</vt:lpstr>
      <vt:lpstr>        Na koho se obrátit</vt:lpstr>
      <vt:lpstr>        </vt:lpstr>
      <vt:lpstr>        Svépomocná/peer skupina</vt:lpstr>
      <vt:lpstr>        Společně silnější</vt:lpstr>
      <vt:lpstr>        Společně silnější</vt:lpstr>
      <vt:lpstr>        spolek Děti úplňku, z.s.</vt:lpstr>
      <vt:lpstr>        spolek Děti úplňku, z.s.</vt:lpstr>
      <vt:lpstr>        Co vzniká, vzniklo</vt:lpstr>
      <vt:lpstr>        Psychosociální podpora pečujících v komunitním centru </vt:lpstr>
      <vt:lpstr>        </vt:lpstr>
      <vt:lpstr>        Nastavení péče o osoby s PAS</vt:lpstr>
      <vt:lpstr>        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Parůžková Pavlína</dc:creator>
  <cp:lastModifiedBy>Petra Sekáčová</cp:lastModifiedBy>
  <cp:revision>63</cp:revision>
  <dcterms:created xsi:type="dcterms:W3CDTF">2015-05-26T11:30:55Z</dcterms:created>
  <dcterms:modified xsi:type="dcterms:W3CDTF">2025-09-30T06:54:02Z</dcterms:modified>
</cp:coreProperties>
</file>