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181"/>
  </p:normalViewPr>
  <p:slideViewPr>
    <p:cSldViewPr>
      <p:cViewPr varScale="1">
        <p:scale>
          <a:sx n="73" d="100"/>
          <a:sy n="73" d="100"/>
        </p:scale>
        <p:origin x="2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252028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Case managment v praxi 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fontScale="70000" lnSpcReduction="20000"/>
          </a:bodyPr>
          <a:lstStyle/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					</a:t>
            </a: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					</a:t>
            </a:r>
          </a:p>
          <a:p>
            <a:pPr algn="l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											Mgr. Ing. Jakub Kuneš, MBA</a:t>
            </a:r>
          </a:p>
          <a:p>
            <a:pPr algn="l"/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30.9.2025</a:t>
            </a:r>
          </a:p>
          <a:p>
            <a:pPr algn="l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Realizováno v rámci projektu Podpora procesu střednědobého plánování rozvoje sociálních služeb v Karlovarském kraji III</a:t>
            </a:r>
          </a:p>
          <a:p>
            <a:pPr algn="l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65" y="676384"/>
            <a:ext cx="4352083" cy="109643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16023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4000" b="1" dirty="0"/>
              <a:t>DĚKUJI ZA POZORNOST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734" y="4365104"/>
            <a:ext cx="7901394" cy="9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			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r>
              <a:rPr lang="cs-CZ" sz="2000" dirty="0"/>
              <a:t>			Mgr. Ing. Jakub Kuneš, MBA</a:t>
            </a:r>
          </a:p>
          <a:p>
            <a:pPr marL="0" indent="0" algn="r">
              <a:buNone/>
            </a:pPr>
            <a:r>
              <a:rPr lang="cs-CZ" sz="2000" dirty="0"/>
              <a:t>mail: </a:t>
            </a:r>
            <a:r>
              <a:rPr lang="cs-CZ" sz="2000" dirty="0" err="1"/>
              <a:t>jak.kunes@email.cz</a:t>
            </a:r>
            <a:endParaRPr lang="cs-CZ" sz="2000" dirty="0"/>
          </a:p>
          <a:p>
            <a:pPr marL="0" indent="0" algn="r">
              <a:buNone/>
            </a:pPr>
            <a:r>
              <a:rPr lang="cs-CZ" sz="2000" dirty="0"/>
              <a:t>tel.: 608 760 206  </a:t>
            </a:r>
          </a:p>
          <a:p>
            <a:pPr marL="0" indent="0" algn="r">
              <a:buNone/>
            </a:pPr>
            <a:r>
              <a:rPr lang="cs-CZ" sz="2000" dirty="0"/>
              <a:t>						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4424322" cy="129614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2322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2780928"/>
            <a:ext cx="5832648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 </a:t>
            </a:r>
            <a:r>
              <a:rPr lang="cs-CZ" sz="2400" dirty="0"/>
              <a:t>„Chceme-li někomu pomáhat, musíme </a:t>
            </a:r>
            <a:br>
              <a:rPr lang="cs-CZ" sz="2400" dirty="0"/>
            </a:br>
            <a:r>
              <a:rPr lang="cs-CZ" sz="2400" dirty="0"/>
              <a:t>se umět podívat na svět jeho očima.“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r">
              <a:buNone/>
            </a:pPr>
            <a:r>
              <a:rPr lang="cs-CZ" sz="2000" dirty="0"/>
              <a:t>Theo </a:t>
            </a:r>
            <a:r>
              <a:rPr lang="cs-CZ" sz="2000" dirty="0" err="1"/>
              <a:t>Peeters</a:t>
            </a:r>
            <a:r>
              <a:rPr lang="cs-CZ" sz="2000" dirty="0"/>
              <a:t> </a:t>
            </a:r>
          </a:p>
          <a:p>
            <a:pPr algn="just"/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BF6C-E362-60CF-1143-77BC48110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86D8-FA5D-48A4-9D10-55356BF4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2620E7-89BD-1F87-F8B4-089448C4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2472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/>
              <a:t>Co je Case management ?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Jedná se o nástroj , který umožňuje promyšleně plánovat, koordinovat  </a:t>
            </a:r>
            <a:br>
              <a:rPr lang="cs-CZ" sz="2000" dirty="0"/>
            </a:br>
            <a:r>
              <a:rPr lang="cs-CZ" sz="2000" dirty="0"/>
              <a:t>a vyhodnocovat pomoc.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„Proces plánování , vyhledávání, prosazování a monitorování služeb z různých sociálních a zdravotních organizací ve prospěch klienta. Tento proces umožňuje sociálním pracovníkům v organizaci nebo organizacích koordinovat svoje úsilí v zájmu daného klienta skrze profesionální týmovou práci a tím rozšiřovat rozpětí nabízených služeb, které klient potřebuje. Case management předchází problémům plynoucích z fragmentace služeb, fluktuace pracovníků a nedostatečné koordinace mezi poskytovateli.“ (NASW –</a:t>
            </a:r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Workers</a:t>
            </a:r>
            <a:r>
              <a:rPr lang="cs-CZ" sz="2000" dirty="0"/>
              <a:t>)</a:t>
            </a:r>
          </a:p>
          <a:p>
            <a:pPr algn="just">
              <a:buFont typeface="Wingdings" pitchFamily="2" charset="2"/>
              <a:buChar char="ü"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CF0A04-7A7D-6758-4B7A-22DD06658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15D59B-3E98-789F-919A-7B545348CD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8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D39D6-5A55-BDE6-4684-E299F4054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38BB8-BC0E-E251-82CB-8131F61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D2E170-E54C-32CC-8318-2A89742A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4541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/>
              <a:t>Klíčové cíle Case managementu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Podpora soběstačnosti a kvality života klienta a jeho rodiny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Zajištění návaznosti a koordinace služeb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Zohlednění individuálních schopností a možností klienta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Prevence propadů a krizí díky včasné podpoře 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4A093A-A839-78CB-5048-1DF0F492F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F6AFEC-F8E3-94D1-B653-B31FFCB76C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4E25-C6C5-4528-3BBE-64862DC4E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5E493-5BD5-D0E9-D592-0F08F1E9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5785A1-3CC1-AC6A-8EB6-9EB994D8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4541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/>
              <a:t>Jak Case management pomáhá rodinám ?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Orientace v systému – dostupné služby a další možnosti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Koordinace služeb – propojení odborníků – školy, služby, lékaře atd…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Komunikační most – pomoc při formulaci potřeb i očekávání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Psychická podpora – dlouhodobá přítomnost odborníka = větší pocit jistoty pro rodinu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2D3317-9600-2773-7F2E-1FD8C0AE9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89F1A2F-609A-0128-6B71-025573F84D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376B-9694-8D8D-6290-B50C8979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64DA4-5531-F5C9-1DB6-97D3BD14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2509CB-D6BA-3531-3318-FCE44ABD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4541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/>
              <a:t>Jak Case management pomáhá službám  ?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Přehlednost a organizace – zajištění sdílení informací a sjednocení cílů mezi jednotlivými službami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Centrální kontaktní osoba  – všichni zúčastnění vědí, na koho se mohou obracet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Zprostředkování zpětné vazby – zhodnocení a shromažďování poznatků </a:t>
            </a:r>
          </a:p>
          <a:p>
            <a:pPr algn="just">
              <a:buFont typeface="Wingdings" pitchFamily="2" charset="2"/>
              <a:buChar char="ü"/>
            </a:pPr>
            <a:r>
              <a:rPr lang="cs-CZ" sz="2000" dirty="0"/>
              <a:t>Podpora mezioborové spolupráce – prostředí pro dialog mezi odborníky (zejména mezi školami, sociálními službami, úřady a zdravotníky)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98942B-025E-21BE-8D44-2391C16E0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4BD406-FBBD-7E44-E830-7E17047BC9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12F7-0879-7D9C-63CB-471FD85D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368DF-4722-6B45-9C99-85D8DAC6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9C86F7-3B44-95DF-EBAA-83997DCD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4541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/>
              <a:t>Klíčové role Case managera – shrnutí </a:t>
            </a: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/>
              <a:t>Host – </a:t>
            </a:r>
            <a:r>
              <a:rPr lang="cs-CZ" sz="2000" dirty="0"/>
              <a:t>vzájemné seznámení se s klientem , navazování vztahů ke spolupráci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/>
              <a:t>Výzkumník  - </a:t>
            </a:r>
            <a:r>
              <a:rPr lang="cs-CZ" sz="2000" dirty="0"/>
              <a:t>zajímá se o příběh a perspektivu klienta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/>
              <a:t>Plánovač – </a:t>
            </a:r>
            <a:r>
              <a:rPr lang="cs-CZ" sz="2000" dirty="0"/>
              <a:t>zapojuje celou podpůrnou síť, plánuje konkrétní kroky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/>
              <a:t>Koordinátor – </a:t>
            </a:r>
            <a:r>
              <a:rPr lang="cs-CZ" sz="2000" dirty="0"/>
              <a:t>spojuje klienta s vhodnými zdroji podpory , vzájemně propojuje podpůrné sítě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/>
              <a:t>Obhájce – </a:t>
            </a:r>
            <a:r>
              <a:rPr lang="cs-CZ" sz="2000" dirty="0"/>
              <a:t>prosazuje zájmy klienta a jeho práva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/>
              <a:t>Kontrolor – </a:t>
            </a:r>
            <a:r>
              <a:rPr lang="cs-CZ" sz="2000" dirty="0"/>
              <a:t>vyhodnocuje cíle </a:t>
            </a: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FC2F38-3242-8EDB-5279-B522D5C8E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301E41-72E1-6CE5-1B61-3B0D3992A9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0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3D03-2F42-3D2D-1605-3830C3D7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FD538-6575-F5A5-8940-B25EAB36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ACE728-EB05-0DA3-3AE4-FD3F75B1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4541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b="1" dirty="0"/>
              <a:t>Přínos case managementu pro KV kraj </a:t>
            </a: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cs-CZ" sz="2000" dirty="0"/>
              <a:t>Osoby s PAS a CHNP na území KV kraje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A07A3C-FA66-5E16-335A-CFD5901FA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1371B4-4303-452D-42B5-8F51C69621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2F9307-ECE2-AFC8-FE1C-0466F3401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40" y="1909170"/>
            <a:ext cx="5616624" cy="38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7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AD63-4E31-4AF7-72D5-5B39AC834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A5578-0734-3014-FAA4-E903B795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cs-CZ" sz="3600" dirty="0"/>
              <a:t>						</a:t>
            </a:r>
            <a:br>
              <a:rPr lang="cs-CZ" sz="3600" dirty="0"/>
            </a:br>
            <a:br>
              <a:rPr lang="cs-CZ" sz="3600" dirty="0"/>
            </a:b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D7DB84-6C24-97B9-8ACB-66F9966E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4" y="1556792"/>
            <a:ext cx="8045410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cs-CZ" sz="2000" dirty="0"/>
              <a:t> 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Ucelená síť služeb pro osoby s PAS a CHNP pro KV kraj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1600" dirty="0"/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A3D275-3869-7ECB-C2C0-54719146C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4" y="332656"/>
            <a:ext cx="356022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CA7831-072D-68BB-C917-0A454BD16F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160240" cy="11521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AB45EB-525E-AF2C-E31D-A6A6F2DB0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587826"/>
            <a:ext cx="5544616" cy="41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3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547</Words>
  <Application>Microsoft Macintosh PowerPoint</Application>
  <PresentationFormat>Předvádění na obrazovce (4:3)</PresentationFormat>
  <Paragraphs>271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Motiv sady Office</vt:lpstr>
      <vt:lpstr>Case managment v praxi   </vt:lpstr>
      <vt:lpstr>        </vt:lpstr>
      <vt:lpstr>        </vt:lpstr>
      <vt:lpstr>        </vt:lpstr>
      <vt:lpstr>        </vt:lpstr>
      <vt:lpstr>        </vt:lpstr>
      <vt:lpstr>          </vt:lpstr>
      <vt:lpstr>        </vt:lpstr>
      <vt:lpstr>        </vt:lpstr>
      <vt:lpstr>        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Parůžková Pavlína</dc:creator>
  <cp:lastModifiedBy>Ing. Jakub Kuneš</cp:lastModifiedBy>
  <cp:revision>58</cp:revision>
  <dcterms:created xsi:type="dcterms:W3CDTF">2015-05-26T11:30:55Z</dcterms:created>
  <dcterms:modified xsi:type="dcterms:W3CDTF">2025-09-30T06:15:05Z</dcterms:modified>
</cp:coreProperties>
</file>