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0" r:id="rId3"/>
    <p:sldId id="341" r:id="rId4"/>
    <p:sldId id="340" r:id="rId5"/>
    <p:sldId id="289" r:id="rId6"/>
    <p:sldId id="348" r:id="rId7"/>
    <p:sldId id="359" r:id="rId8"/>
    <p:sldId id="371" r:id="rId9"/>
    <p:sldId id="378" r:id="rId10"/>
    <p:sldId id="372" r:id="rId11"/>
    <p:sldId id="364" r:id="rId12"/>
    <p:sldId id="342" r:id="rId13"/>
    <p:sldId id="360" r:id="rId14"/>
    <p:sldId id="369" r:id="rId15"/>
    <p:sldId id="350" r:id="rId16"/>
    <p:sldId id="33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38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4654E-4EF8-4FDB-9072-5F10328A5895}" v="5" dt="2023-09-20T09:21:05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7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providerId="Windows Live" clId="Web-{07EB5C8F-CEF0-452C-ADC6-3B0740151682}"/>
    <pc:docChg chg="addSld delSld modSld">
      <pc:chgData name="Uživatel typu Host" userId="" providerId="Windows Live" clId="Web-{07EB5C8F-CEF0-452C-ADC6-3B0740151682}" dt="2023-09-11T10:38:02.677" v="280" actId="20577"/>
      <pc:docMkLst>
        <pc:docMk/>
      </pc:docMkLst>
      <pc:sldChg chg="modSp">
        <pc:chgData name="Uživatel typu Host" userId="" providerId="Windows Live" clId="Web-{07EB5C8F-CEF0-452C-ADC6-3B0740151682}" dt="2023-09-11T06:52:02.171" v="257" actId="20577"/>
        <pc:sldMkLst>
          <pc:docMk/>
          <pc:sldMk cId="104706660" sldId="342"/>
        </pc:sldMkLst>
        <pc:spChg chg="mod">
          <ac:chgData name="Uživatel typu Host" userId="" providerId="Windows Live" clId="Web-{07EB5C8F-CEF0-452C-ADC6-3B0740151682}" dt="2023-09-11T06:52:02.171" v="257" actId="20577"/>
          <ac:spMkLst>
            <pc:docMk/>
            <pc:sldMk cId="104706660" sldId="342"/>
            <ac:spMk id="3" creationId="{230C6F72-90A4-4AAD-B546-ED9C07661CF6}"/>
          </ac:spMkLst>
        </pc:spChg>
      </pc:sldChg>
      <pc:sldChg chg="modSp">
        <pc:chgData name="Uživatel typu Host" userId="" providerId="Windows Live" clId="Web-{07EB5C8F-CEF0-452C-ADC6-3B0740151682}" dt="2023-09-11T06:45:47.533" v="193" actId="20577"/>
        <pc:sldMkLst>
          <pc:docMk/>
          <pc:sldMk cId="1883440879" sldId="359"/>
        </pc:sldMkLst>
        <pc:spChg chg="mod">
          <ac:chgData name="Uživatel typu Host" userId="" providerId="Windows Live" clId="Web-{07EB5C8F-CEF0-452C-ADC6-3B0740151682}" dt="2023-09-11T06:45:47.533" v="193" actId="20577"/>
          <ac:spMkLst>
            <pc:docMk/>
            <pc:sldMk cId="1883440879" sldId="359"/>
            <ac:spMk id="3" creationId="{230C6F72-90A4-4AAD-B546-ED9C07661CF6}"/>
          </ac:spMkLst>
        </pc:spChg>
      </pc:sldChg>
      <pc:sldChg chg="modSp">
        <pc:chgData name="Uživatel typu Host" userId="" providerId="Windows Live" clId="Web-{07EB5C8F-CEF0-452C-ADC6-3B0740151682}" dt="2023-09-11T06:46:03.486" v="194" actId="20577"/>
        <pc:sldMkLst>
          <pc:docMk/>
          <pc:sldMk cId="678067920" sldId="360"/>
        </pc:sldMkLst>
        <pc:spChg chg="mod">
          <ac:chgData name="Uživatel typu Host" userId="" providerId="Windows Live" clId="Web-{07EB5C8F-CEF0-452C-ADC6-3B0740151682}" dt="2023-09-11T06:46:03.486" v="194" actId="20577"/>
          <ac:spMkLst>
            <pc:docMk/>
            <pc:sldMk cId="678067920" sldId="360"/>
            <ac:spMk id="3" creationId="{230C6F72-90A4-4AAD-B546-ED9C07661CF6}"/>
          </ac:spMkLst>
        </pc:spChg>
      </pc:sldChg>
      <pc:sldChg chg="modSp">
        <pc:chgData name="Uživatel typu Host" userId="" providerId="Windows Live" clId="Web-{07EB5C8F-CEF0-452C-ADC6-3B0740151682}" dt="2023-09-11T10:38:02.677" v="280" actId="20577"/>
        <pc:sldMkLst>
          <pc:docMk/>
          <pc:sldMk cId="3925320880" sldId="361"/>
        </pc:sldMkLst>
        <pc:spChg chg="mod">
          <ac:chgData name="Uživatel typu Host" userId="" providerId="Windows Live" clId="Web-{07EB5C8F-CEF0-452C-ADC6-3B0740151682}" dt="2023-09-11T10:38:02.677" v="280" actId="20577"/>
          <ac:spMkLst>
            <pc:docMk/>
            <pc:sldMk cId="3925320880" sldId="361"/>
            <ac:spMk id="3" creationId="{230C6F72-90A4-4AAD-B546-ED9C07661CF6}"/>
          </ac:spMkLst>
        </pc:spChg>
      </pc:sldChg>
      <pc:sldChg chg="addSp modSp">
        <pc:chgData name="Uživatel typu Host" userId="" providerId="Windows Live" clId="Web-{07EB5C8F-CEF0-452C-ADC6-3B0740151682}" dt="2023-09-11T06:21:46.404" v="161" actId="1076"/>
        <pc:sldMkLst>
          <pc:docMk/>
          <pc:sldMk cId="2060703201" sldId="364"/>
        </pc:sldMkLst>
        <pc:spChg chg="mod">
          <ac:chgData name="Uživatel typu Host" userId="" providerId="Windows Live" clId="Web-{07EB5C8F-CEF0-452C-ADC6-3B0740151682}" dt="2023-09-11T06:21:36.591" v="158" actId="20577"/>
          <ac:spMkLst>
            <pc:docMk/>
            <pc:sldMk cId="2060703201" sldId="364"/>
            <ac:spMk id="3" creationId="{230C6F72-90A4-4AAD-B546-ED9C07661CF6}"/>
          </ac:spMkLst>
        </pc:spChg>
        <pc:picChg chg="add mod">
          <ac:chgData name="Uživatel typu Host" userId="" providerId="Windows Live" clId="Web-{07EB5C8F-CEF0-452C-ADC6-3B0740151682}" dt="2023-09-11T06:21:46.404" v="161" actId="1076"/>
          <ac:picMkLst>
            <pc:docMk/>
            <pc:sldMk cId="2060703201" sldId="364"/>
            <ac:picMk id="4" creationId="{9AB3B9FF-4069-ADA6-BC4B-7ACAC3C94318}"/>
          </ac:picMkLst>
        </pc:picChg>
      </pc:sldChg>
      <pc:sldChg chg="addSp delSp modSp">
        <pc:chgData name="Uživatel typu Host" userId="" providerId="Windows Live" clId="Web-{07EB5C8F-CEF0-452C-ADC6-3B0740151682}" dt="2023-09-11T06:39:19.207" v="189" actId="14100"/>
        <pc:sldMkLst>
          <pc:docMk/>
          <pc:sldMk cId="3895078627" sldId="370"/>
        </pc:sldMkLst>
        <pc:picChg chg="add del mod">
          <ac:chgData name="Uživatel typu Host" userId="" providerId="Windows Live" clId="Web-{07EB5C8F-CEF0-452C-ADC6-3B0740151682}" dt="2023-09-11T06:22:31.109" v="164"/>
          <ac:picMkLst>
            <pc:docMk/>
            <pc:sldMk cId="3895078627" sldId="370"/>
            <ac:picMk id="2" creationId="{00EE2C47-305C-D481-0D9D-DB1B4609EF48}"/>
          </ac:picMkLst>
        </pc:picChg>
        <pc:picChg chg="add mod">
          <ac:chgData name="Uživatel typu Host" userId="" providerId="Windows Live" clId="Web-{07EB5C8F-CEF0-452C-ADC6-3B0740151682}" dt="2023-09-11T06:39:10.394" v="187" actId="1076"/>
          <ac:picMkLst>
            <pc:docMk/>
            <pc:sldMk cId="3895078627" sldId="370"/>
            <ac:picMk id="3" creationId="{AFF09BC0-07C3-5C5F-A24D-22FE193AB461}"/>
          </ac:picMkLst>
        </pc:picChg>
        <pc:picChg chg="add mod">
          <ac:chgData name="Uživatel typu Host" userId="" providerId="Windows Live" clId="Web-{07EB5C8F-CEF0-452C-ADC6-3B0740151682}" dt="2023-09-11T06:39:19.207" v="189" actId="14100"/>
          <ac:picMkLst>
            <pc:docMk/>
            <pc:sldMk cId="3895078627" sldId="370"/>
            <ac:picMk id="4" creationId="{92BDAAF2-6FA0-8258-B73C-6153A0791032}"/>
          </ac:picMkLst>
        </pc:picChg>
        <pc:picChg chg="add mod">
          <ac:chgData name="Uživatel typu Host" userId="" providerId="Windows Live" clId="Web-{07EB5C8F-CEF0-452C-ADC6-3B0740151682}" dt="2023-09-11T06:39:06.456" v="186" actId="1076"/>
          <ac:picMkLst>
            <pc:docMk/>
            <pc:sldMk cId="3895078627" sldId="370"/>
            <ac:picMk id="5" creationId="{12113CAB-F308-1ECF-A239-5B023FC5DAC4}"/>
          </ac:picMkLst>
        </pc:picChg>
        <pc:picChg chg="add mod">
          <ac:chgData name="Uživatel typu Host" userId="" providerId="Windows Live" clId="Web-{07EB5C8F-CEF0-452C-ADC6-3B0740151682}" dt="2023-09-11T06:39:03.987" v="185" actId="1076"/>
          <ac:picMkLst>
            <pc:docMk/>
            <pc:sldMk cId="3895078627" sldId="370"/>
            <ac:picMk id="8" creationId="{F86F78EC-4112-4D93-D8B8-8AB7CAEC8915}"/>
          </ac:picMkLst>
        </pc:picChg>
        <pc:picChg chg="del">
          <ac:chgData name="Uživatel typu Host" userId="" providerId="Windows Live" clId="Web-{07EB5C8F-CEF0-452C-ADC6-3B0740151682}" dt="2023-09-11T06:22:06.296" v="162"/>
          <ac:picMkLst>
            <pc:docMk/>
            <pc:sldMk cId="3895078627" sldId="370"/>
            <ac:picMk id="10" creationId="{5ABC50C3-FAA4-1F13-6D12-87E5FFB567B7}"/>
          </ac:picMkLst>
        </pc:picChg>
      </pc:sldChg>
      <pc:sldChg chg="modSp">
        <pc:chgData name="Uživatel typu Host" userId="" providerId="Windows Live" clId="Web-{07EB5C8F-CEF0-452C-ADC6-3B0740151682}" dt="2023-09-11T06:45:08.578" v="191" actId="1076"/>
        <pc:sldMkLst>
          <pc:docMk/>
          <pc:sldMk cId="99444810" sldId="371"/>
        </pc:sldMkLst>
        <pc:picChg chg="mod">
          <ac:chgData name="Uživatel typu Host" userId="" providerId="Windows Live" clId="Web-{07EB5C8F-CEF0-452C-ADC6-3B0740151682}" dt="2023-09-11T06:45:07.328" v="190" actId="1076"/>
          <ac:picMkLst>
            <pc:docMk/>
            <pc:sldMk cId="99444810" sldId="371"/>
            <ac:picMk id="5" creationId="{9AABFB6A-EDFD-32E2-4969-66F15D150E5E}"/>
          </ac:picMkLst>
        </pc:picChg>
        <pc:picChg chg="mod">
          <ac:chgData name="Uživatel typu Host" userId="" providerId="Windows Live" clId="Web-{07EB5C8F-CEF0-452C-ADC6-3B0740151682}" dt="2023-09-11T06:45:08.578" v="191" actId="1076"/>
          <ac:picMkLst>
            <pc:docMk/>
            <pc:sldMk cId="99444810" sldId="371"/>
            <ac:picMk id="8" creationId="{9A22239A-236C-5652-04D1-F80845A001CB}"/>
          </ac:picMkLst>
        </pc:picChg>
      </pc:sldChg>
      <pc:sldChg chg="addSp modSp">
        <pc:chgData name="Uživatel typu Host" userId="" providerId="Windows Live" clId="Web-{07EB5C8F-CEF0-452C-ADC6-3B0740151682}" dt="2023-09-11T06:18:10.537" v="13" actId="14100"/>
        <pc:sldMkLst>
          <pc:docMk/>
          <pc:sldMk cId="477425995" sldId="372"/>
        </pc:sldMkLst>
        <pc:picChg chg="add mod">
          <ac:chgData name="Uživatel typu Host" userId="" providerId="Windows Live" clId="Web-{07EB5C8F-CEF0-452C-ADC6-3B0740151682}" dt="2023-09-11T05:54:13.456" v="2" actId="1076"/>
          <ac:picMkLst>
            <pc:docMk/>
            <pc:sldMk cId="477425995" sldId="372"/>
            <ac:picMk id="4" creationId="{50F4962A-6B02-0F07-F507-1A008D2D4579}"/>
          </ac:picMkLst>
        </pc:picChg>
        <pc:picChg chg="add mod">
          <ac:chgData name="Uživatel typu Host" userId="" providerId="Windows Live" clId="Web-{07EB5C8F-CEF0-452C-ADC6-3B0740151682}" dt="2023-09-11T06:05:27.261" v="8" actId="1076"/>
          <ac:picMkLst>
            <pc:docMk/>
            <pc:sldMk cId="477425995" sldId="372"/>
            <ac:picMk id="5" creationId="{2E3A0CE1-ED7B-3509-9F25-CBB49B90EC0C}"/>
          </ac:picMkLst>
        </pc:picChg>
        <pc:picChg chg="add mod">
          <ac:chgData name="Uživatel typu Host" userId="" providerId="Windows Live" clId="Web-{07EB5C8F-CEF0-452C-ADC6-3B0740151682}" dt="2023-09-11T06:18:10.537" v="13" actId="14100"/>
          <ac:picMkLst>
            <pc:docMk/>
            <pc:sldMk cId="477425995" sldId="372"/>
            <ac:picMk id="8" creationId="{03BE3B88-BFA0-615F-FC1F-84B553157E65}"/>
          </ac:picMkLst>
        </pc:picChg>
      </pc:sldChg>
      <pc:sldChg chg="new del">
        <pc:chgData name="Uživatel typu Host" userId="" providerId="Windows Live" clId="Web-{07EB5C8F-CEF0-452C-ADC6-3B0740151682}" dt="2023-09-11T06:23:04.938" v="166"/>
        <pc:sldMkLst>
          <pc:docMk/>
          <pc:sldMk cId="31325812" sldId="374"/>
        </pc:sldMkLst>
      </pc:sldChg>
    </pc:docChg>
  </pc:docChgLst>
  <pc:docChgLst>
    <pc:chgData name="Uživatel typu Host" providerId="Windows Live" clId="Web-{77C6FD07-46BE-4184-9341-08C13771AC56}"/>
    <pc:docChg chg="modSld">
      <pc:chgData name="Uživatel typu Host" userId="" providerId="Windows Live" clId="Web-{77C6FD07-46BE-4184-9341-08C13771AC56}" dt="2023-09-08T08:28:04.221" v="2" actId="20577"/>
      <pc:docMkLst>
        <pc:docMk/>
      </pc:docMkLst>
      <pc:sldChg chg="modSp">
        <pc:chgData name="Uživatel typu Host" userId="" providerId="Windows Live" clId="Web-{77C6FD07-46BE-4184-9341-08C13771AC56}" dt="2023-09-08T08:28:04.221" v="2" actId="20577"/>
        <pc:sldMkLst>
          <pc:docMk/>
          <pc:sldMk cId="2060703201" sldId="364"/>
        </pc:sldMkLst>
        <pc:spChg chg="mod">
          <ac:chgData name="Uživatel typu Host" userId="" providerId="Windows Live" clId="Web-{77C6FD07-46BE-4184-9341-08C13771AC56}" dt="2023-09-08T08:28:04.221" v="2" actId="20577"/>
          <ac:spMkLst>
            <pc:docMk/>
            <pc:sldMk cId="2060703201" sldId="364"/>
            <ac:spMk id="3" creationId="{230C6F72-90A4-4AAD-B546-ED9C07661CF6}"/>
          </ac:spMkLst>
        </pc:spChg>
      </pc:sldChg>
    </pc:docChg>
  </pc:docChgLst>
  <pc:docChgLst>
    <pc:chgData name="Michal Souček" userId="761e60b874c822ad" providerId="LiveId" clId="{0F04654E-4EF8-4FDB-9072-5F10328A5895}"/>
    <pc:docChg chg="undo custSel delSld modSld sldOrd">
      <pc:chgData name="Michal Souček" userId="761e60b874c822ad" providerId="LiveId" clId="{0F04654E-4EF8-4FDB-9072-5F10328A5895}" dt="2023-09-26T08:28:27.742" v="671"/>
      <pc:docMkLst>
        <pc:docMk/>
      </pc:docMkLst>
      <pc:sldChg chg="modSp mod">
        <pc:chgData name="Michal Souček" userId="761e60b874c822ad" providerId="LiveId" clId="{0F04654E-4EF8-4FDB-9072-5F10328A5895}" dt="2023-09-26T08:06:11.720" v="232" actId="207"/>
        <pc:sldMkLst>
          <pc:docMk/>
          <pc:sldMk cId="1368297636" sldId="256"/>
        </pc:sldMkLst>
        <pc:spChg chg="mod">
          <ac:chgData name="Michal Souček" userId="761e60b874c822ad" providerId="LiveId" clId="{0F04654E-4EF8-4FDB-9072-5F10328A5895}" dt="2023-09-26T08:06:11.720" v="232" actId="207"/>
          <ac:spMkLst>
            <pc:docMk/>
            <pc:sldMk cId="1368297636" sldId="256"/>
            <ac:spMk id="3" creationId="{9025FA30-4CDF-4864-B317-7524A23A8DF7}"/>
          </ac:spMkLst>
        </pc:spChg>
        <pc:spChg chg="mod">
          <ac:chgData name="Michal Souček" userId="761e60b874c822ad" providerId="LiveId" clId="{0F04654E-4EF8-4FDB-9072-5F10328A5895}" dt="2023-09-20T09:16:43.369" v="28" actId="6549"/>
          <ac:spMkLst>
            <pc:docMk/>
            <pc:sldMk cId="1368297636" sldId="256"/>
            <ac:spMk id="4" creationId="{70003D1A-23E9-4374-AC0D-5C9481FB2EFE}"/>
          </ac:spMkLst>
        </pc:spChg>
        <pc:spChg chg="mod">
          <ac:chgData name="Michal Souček" userId="761e60b874c822ad" providerId="LiveId" clId="{0F04654E-4EF8-4FDB-9072-5F10328A5895}" dt="2023-09-20T09:15:52.800" v="2" actId="14100"/>
          <ac:spMkLst>
            <pc:docMk/>
            <pc:sldMk cId="1368297636" sldId="256"/>
            <ac:spMk id="6" creationId="{D22D7E6E-2658-48D3-9937-B2B062FC599B}"/>
          </ac:spMkLst>
        </pc:spChg>
      </pc:sldChg>
      <pc:sldChg chg="modSp mod">
        <pc:chgData name="Michal Souček" userId="761e60b874c822ad" providerId="LiveId" clId="{0F04654E-4EF8-4FDB-9072-5F10328A5895}" dt="2023-09-20T09:25:00.211" v="222"/>
        <pc:sldMkLst>
          <pc:docMk/>
          <pc:sldMk cId="3850182619" sldId="289"/>
        </pc:sldMkLst>
        <pc:spChg chg="mod">
          <ac:chgData name="Michal Souček" userId="761e60b874c822ad" providerId="LiveId" clId="{0F04654E-4EF8-4FDB-9072-5F10328A5895}" dt="2023-09-20T09:25:00.211" v="222"/>
          <ac:spMkLst>
            <pc:docMk/>
            <pc:sldMk cId="3850182619" sldId="289"/>
            <ac:spMk id="9" creationId="{4F3DE7B8-00A1-C693-F0AC-C57950C9371B}"/>
          </ac:spMkLst>
        </pc:spChg>
      </pc:sldChg>
      <pc:sldChg chg="modSp mod">
        <pc:chgData name="Michal Souček" userId="761e60b874c822ad" providerId="LiveId" clId="{0F04654E-4EF8-4FDB-9072-5F10328A5895}" dt="2023-09-20T09:18:17.936" v="64" actId="1076"/>
        <pc:sldMkLst>
          <pc:docMk/>
          <pc:sldMk cId="3850040930" sldId="337"/>
        </pc:sldMkLst>
        <pc:spChg chg="mod">
          <ac:chgData name="Michal Souček" userId="761e60b874c822ad" providerId="LiveId" clId="{0F04654E-4EF8-4FDB-9072-5F10328A5895}" dt="2023-09-20T09:17:20.177" v="37" actId="6549"/>
          <ac:spMkLst>
            <pc:docMk/>
            <pc:sldMk cId="3850040930" sldId="337"/>
            <ac:spMk id="2" creationId="{F389CE23-112D-4586-8391-57256EB9F506}"/>
          </ac:spMkLst>
        </pc:spChg>
        <pc:spChg chg="mod">
          <ac:chgData name="Michal Souček" userId="761e60b874c822ad" providerId="LiveId" clId="{0F04654E-4EF8-4FDB-9072-5F10328A5895}" dt="2023-09-20T09:18:17.936" v="64" actId="1076"/>
          <ac:spMkLst>
            <pc:docMk/>
            <pc:sldMk cId="3850040930" sldId="337"/>
            <ac:spMk id="3" creationId="{22872E11-87A9-4B4A-EEBF-BB6573514406}"/>
          </ac:spMkLst>
        </pc:spChg>
      </pc:sldChg>
      <pc:sldChg chg="modSp mod">
        <pc:chgData name="Michal Souček" userId="761e60b874c822ad" providerId="LiveId" clId="{0F04654E-4EF8-4FDB-9072-5F10328A5895}" dt="2023-09-20T09:24:57.251" v="221"/>
        <pc:sldMkLst>
          <pc:docMk/>
          <pc:sldMk cId="2993583780" sldId="340"/>
        </pc:sldMkLst>
        <pc:spChg chg="mod">
          <ac:chgData name="Michal Souček" userId="761e60b874c822ad" providerId="LiveId" clId="{0F04654E-4EF8-4FDB-9072-5F10328A5895}" dt="2023-09-20T09:24:57.251" v="221"/>
          <ac:spMkLst>
            <pc:docMk/>
            <pc:sldMk cId="2993583780" sldId="340"/>
            <ac:spMk id="9" creationId="{4F3DE7B8-00A1-C693-F0AC-C57950C9371B}"/>
          </ac:spMkLst>
        </pc:spChg>
      </pc:sldChg>
      <pc:sldChg chg="modSp mod">
        <pc:chgData name="Michal Souček" userId="761e60b874c822ad" providerId="LiveId" clId="{0F04654E-4EF8-4FDB-9072-5F10328A5895}" dt="2023-09-20T09:24:30.680" v="217" actId="20577"/>
        <pc:sldMkLst>
          <pc:docMk/>
          <pc:sldMk cId="3393356705" sldId="341"/>
        </pc:sldMkLst>
        <pc:spChg chg="mod">
          <ac:chgData name="Michal Souček" userId="761e60b874c822ad" providerId="LiveId" clId="{0F04654E-4EF8-4FDB-9072-5F10328A5895}" dt="2023-09-20T09:24:30.680" v="217" actId="20577"/>
          <ac:spMkLst>
            <pc:docMk/>
            <pc:sldMk cId="3393356705" sldId="341"/>
            <ac:spMk id="9" creationId="{4F3DE7B8-00A1-C693-F0AC-C57950C9371B}"/>
          </ac:spMkLst>
        </pc:spChg>
      </pc:sldChg>
      <pc:sldChg chg="modSp mod">
        <pc:chgData name="Michal Souček" userId="761e60b874c822ad" providerId="LiveId" clId="{0F04654E-4EF8-4FDB-9072-5F10328A5895}" dt="2023-09-20T09:25:06.340" v="223"/>
        <pc:sldMkLst>
          <pc:docMk/>
          <pc:sldMk cId="1722567205" sldId="348"/>
        </pc:sldMkLst>
        <pc:spChg chg="mod">
          <ac:chgData name="Michal Souček" userId="761e60b874c822ad" providerId="LiveId" clId="{0F04654E-4EF8-4FDB-9072-5F10328A5895}" dt="2023-09-20T09:25:06.340" v="223"/>
          <ac:spMkLst>
            <pc:docMk/>
            <pc:sldMk cId="1722567205" sldId="348"/>
            <ac:spMk id="9" creationId="{4F3DE7B8-00A1-C693-F0AC-C57950C9371B}"/>
          </ac:spMkLst>
        </pc:spChg>
      </pc:sldChg>
      <pc:sldChg chg="ord">
        <pc:chgData name="Michal Souček" userId="761e60b874c822ad" providerId="LiveId" clId="{0F04654E-4EF8-4FDB-9072-5F10328A5895}" dt="2023-09-26T08:27:50.088" v="669"/>
        <pc:sldMkLst>
          <pc:docMk/>
          <pc:sldMk cId="1513591030" sldId="350"/>
        </pc:sldMkLst>
      </pc:sldChg>
      <pc:sldChg chg="del">
        <pc:chgData name="Michal Souček" userId="761e60b874c822ad" providerId="LiveId" clId="{0F04654E-4EF8-4FDB-9072-5F10328A5895}" dt="2023-09-20T09:19:01.050" v="66" actId="47"/>
        <pc:sldMkLst>
          <pc:docMk/>
          <pc:sldMk cId="680900122" sldId="354"/>
        </pc:sldMkLst>
      </pc:sldChg>
      <pc:sldChg chg="del">
        <pc:chgData name="Michal Souček" userId="761e60b874c822ad" providerId="LiveId" clId="{0F04654E-4EF8-4FDB-9072-5F10328A5895}" dt="2023-09-26T08:26:49.020" v="666" actId="47"/>
        <pc:sldMkLst>
          <pc:docMk/>
          <pc:sldMk cId="2224666120" sldId="357"/>
        </pc:sldMkLst>
      </pc:sldChg>
      <pc:sldChg chg="ord">
        <pc:chgData name="Michal Souček" userId="761e60b874c822ad" providerId="LiveId" clId="{0F04654E-4EF8-4FDB-9072-5F10328A5895}" dt="2023-09-26T08:26:06.502" v="663"/>
        <pc:sldMkLst>
          <pc:docMk/>
          <pc:sldMk cId="1883440879" sldId="359"/>
        </pc:sldMkLst>
      </pc:sldChg>
      <pc:sldChg chg="del">
        <pc:chgData name="Michal Souček" userId="761e60b874c822ad" providerId="LiveId" clId="{0F04654E-4EF8-4FDB-9072-5F10328A5895}" dt="2023-09-26T08:24:59.485" v="661" actId="47"/>
        <pc:sldMkLst>
          <pc:docMk/>
          <pc:sldMk cId="3925320880" sldId="361"/>
        </pc:sldMkLst>
      </pc:sldChg>
      <pc:sldChg chg="del">
        <pc:chgData name="Michal Souček" userId="761e60b874c822ad" providerId="LiveId" clId="{0F04654E-4EF8-4FDB-9072-5F10328A5895}" dt="2023-09-20T09:22:06.610" v="131" actId="47"/>
        <pc:sldMkLst>
          <pc:docMk/>
          <pc:sldMk cId="763465296" sldId="363"/>
        </pc:sldMkLst>
      </pc:sldChg>
      <pc:sldChg chg="ord">
        <pc:chgData name="Michal Souček" userId="761e60b874c822ad" providerId="LiveId" clId="{0F04654E-4EF8-4FDB-9072-5F10328A5895}" dt="2023-09-26T08:28:27.742" v="671"/>
        <pc:sldMkLst>
          <pc:docMk/>
          <pc:sldMk cId="2060703201" sldId="364"/>
        </pc:sldMkLst>
      </pc:sldChg>
      <pc:sldChg chg="del">
        <pc:chgData name="Michal Souček" userId="761e60b874c822ad" providerId="LiveId" clId="{0F04654E-4EF8-4FDB-9072-5F10328A5895}" dt="2023-09-20T09:17:15.353" v="33" actId="47"/>
        <pc:sldMkLst>
          <pc:docMk/>
          <pc:sldMk cId="2371537279" sldId="365"/>
        </pc:sldMkLst>
      </pc:sldChg>
      <pc:sldChg chg="del">
        <pc:chgData name="Michal Souček" userId="761e60b874c822ad" providerId="LiveId" clId="{0F04654E-4EF8-4FDB-9072-5F10328A5895}" dt="2023-09-20T09:17:05.744" v="31" actId="47"/>
        <pc:sldMkLst>
          <pc:docMk/>
          <pc:sldMk cId="1881717570" sldId="367"/>
        </pc:sldMkLst>
      </pc:sldChg>
      <pc:sldChg chg="del">
        <pc:chgData name="Michal Souček" userId="761e60b874c822ad" providerId="LiveId" clId="{0F04654E-4EF8-4FDB-9072-5F10328A5895}" dt="2023-09-26T08:27:18.859" v="667" actId="47"/>
        <pc:sldMkLst>
          <pc:docMk/>
          <pc:sldMk cId="3895078627" sldId="370"/>
        </pc:sldMkLst>
      </pc:sldChg>
      <pc:sldChg chg="ord">
        <pc:chgData name="Michal Souček" userId="761e60b874c822ad" providerId="LiveId" clId="{0F04654E-4EF8-4FDB-9072-5F10328A5895}" dt="2023-09-26T08:26:06.502" v="663"/>
        <pc:sldMkLst>
          <pc:docMk/>
          <pc:sldMk cId="99444810" sldId="371"/>
        </pc:sldMkLst>
      </pc:sldChg>
      <pc:sldChg chg="ord">
        <pc:chgData name="Michal Souček" userId="761e60b874c822ad" providerId="LiveId" clId="{0F04654E-4EF8-4FDB-9072-5F10328A5895}" dt="2023-09-26T08:26:06.502" v="663"/>
        <pc:sldMkLst>
          <pc:docMk/>
          <pc:sldMk cId="477425995" sldId="372"/>
        </pc:sldMkLst>
      </pc:sldChg>
      <pc:sldChg chg="del">
        <pc:chgData name="Michal Souček" userId="761e60b874c822ad" providerId="LiveId" clId="{0F04654E-4EF8-4FDB-9072-5F10328A5895}" dt="2023-09-26T08:21:13.614" v="656" actId="47"/>
        <pc:sldMkLst>
          <pc:docMk/>
          <pc:sldMk cId="244578014" sldId="373"/>
        </pc:sldMkLst>
      </pc:sldChg>
      <pc:sldChg chg="del">
        <pc:chgData name="Michal Souček" userId="761e60b874c822ad" providerId="LiveId" clId="{0F04654E-4EF8-4FDB-9072-5F10328A5895}" dt="2023-09-20T09:16:54.144" v="29" actId="47"/>
        <pc:sldMkLst>
          <pc:docMk/>
          <pc:sldMk cId="713340540" sldId="374"/>
        </pc:sldMkLst>
      </pc:sldChg>
      <pc:sldChg chg="del">
        <pc:chgData name="Michal Souček" userId="761e60b874c822ad" providerId="LiveId" clId="{0F04654E-4EF8-4FDB-9072-5F10328A5895}" dt="2023-09-20T09:18:39.986" v="65" actId="47"/>
        <pc:sldMkLst>
          <pc:docMk/>
          <pc:sldMk cId="440072438" sldId="375"/>
        </pc:sldMkLst>
      </pc:sldChg>
      <pc:sldChg chg="del">
        <pc:chgData name="Michal Souček" userId="761e60b874c822ad" providerId="LiveId" clId="{0F04654E-4EF8-4FDB-9072-5F10328A5895}" dt="2023-09-20T09:17:11.030" v="32" actId="47"/>
        <pc:sldMkLst>
          <pc:docMk/>
          <pc:sldMk cId="205952200" sldId="376"/>
        </pc:sldMkLst>
      </pc:sldChg>
      <pc:sldChg chg="del">
        <pc:chgData name="Michal Souček" userId="761e60b874c822ad" providerId="LiveId" clId="{0F04654E-4EF8-4FDB-9072-5F10328A5895}" dt="2023-09-20T09:17:00.640" v="30" actId="47"/>
        <pc:sldMkLst>
          <pc:docMk/>
          <pc:sldMk cId="1827683139" sldId="377"/>
        </pc:sldMkLst>
      </pc:sldChg>
      <pc:sldChg chg="ord">
        <pc:chgData name="Michal Souček" userId="761e60b874c822ad" providerId="LiveId" clId="{0F04654E-4EF8-4FDB-9072-5F10328A5895}" dt="2023-09-26T08:26:16.029" v="665"/>
        <pc:sldMkLst>
          <pc:docMk/>
          <pc:sldMk cId="2098391907" sldId="378"/>
        </pc:sldMkLst>
      </pc:sldChg>
      <pc:sldChg chg="del">
        <pc:chgData name="Michal Souček" userId="761e60b874c822ad" providerId="LiveId" clId="{0F04654E-4EF8-4FDB-9072-5F10328A5895}" dt="2023-09-26T08:23:44.623" v="657" actId="47"/>
        <pc:sldMkLst>
          <pc:docMk/>
          <pc:sldMk cId="2280460598" sldId="379"/>
        </pc:sldMkLst>
      </pc:sldChg>
      <pc:sldChg chg="addSp delSp modSp mod ord modNotesTx">
        <pc:chgData name="Michal Souček" userId="761e60b874c822ad" providerId="LiveId" clId="{0F04654E-4EF8-4FDB-9072-5F10328A5895}" dt="2023-09-26T08:20:24.301" v="655" actId="5793"/>
        <pc:sldMkLst>
          <pc:docMk/>
          <pc:sldMk cId="3282348351" sldId="380"/>
        </pc:sldMkLst>
        <pc:spChg chg="mod">
          <ac:chgData name="Michal Souček" userId="761e60b874c822ad" providerId="LiveId" clId="{0F04654E-4EF8-4FDB-9072-5F10328A5895}" dt="2023-09-20T09:23:51.136" v="185" actId="20577"/>
          <ac:spMkLst>
            <pc:docMk/>
            <pc:sldMk cId="3282348351" sldId="380"/>
            <ac:spMk id="2" creationId="{F389CE23-112D-4586-8391-57256EB9F506}"/>
          </ac:spMkLst>
        </pc:spChg>
        <pc:spChg chg="del">
          <ac:chgData name="Michal Souček" userId="761e60b874c822ad" providerId="LiveId" clId="{0F04654E-4EF8-4FDB-9072-5F10328A5895}" dt="2023-09-20T09:20:59.318" v="117" actId="478"/>
          <ac:spMkLst>
            <pc:docMk/>
            <pc:sldMk cId="3282348351" sldId="380"/>
            <ac:spMk id="3" creationId="{230C6F72-90A4-4AAD-B546-ED9C07661CF6}"/>
          </ac:spMkLst>
        </pc:spChg>
        <pc:spChg chg="add del mod">
          <ac:chgData name="Michal Souček" userId="761e60b874c822ad" providerId="LiveId" clId="{0F04654E-4EF8-4FDB-9072-5F10328A5895}" dt="2023-09-20T09:21:04.700" v="120" actId="478"/>
          <ac:spMkLst>
            <pc:docMk/>
            <pc:sldMk cId="3282348351" sldId="380"/>
            <ac:spMk id="5" creationId="{68AB6B5D-128D-452B-94D7-9B0C3FD2926E}"/>
          </ac:spMkLst>
        </pc:spChg>
        <pc:spChg chg="add del mod">
          <ac:chgData name="Michal Souček" userId="761e60b874c822ad" providerId="LiveId" clId="{0F04654E-4EF8-4FDB-9072-5F10328A5895}" dt="2023-09-20T09:21:02.092" v="119"/>
          <ac:spMkLst>
            <pc:docMk/>
            <pc:sldMk cId="3282348351" sldId="380"/>
            <ac:spMk id="8" creationId="{3FE68B07-7FBA-9F76-FA01-D94783BCB7E4}"/>
          </ac:spMkLst>
        </pc:spChg>
        <pc:spChg chg="add mod">
          <ac:chgData name="Michal Souček" userId="761e60b874c822ad" providerId="LiveId" clId="{0F04654E-4EF8-4FDB-9072-5F10328A5895}" dt="2023-09-26T08:20:24.301" v="655" actId="5793"/>
          <ac:spMkLst>
            <pc:docMk/>
            <pc:sldMk cId="3282348351" sldId="380"/>
            <ac:spMk id="9" creationId="{8233BBAB-969F-F423-73DE-974E9ED1D93F}"/>
          </ac:spMkLst>
        </pc:spChg>
      </pc:sldChg>
      <pc:sldChg chg="del">
        <pc:chgData name="Michal Souček" userId="761e60b874c822ad" providerId="LiveId" clId="{0F04654E-4EF8-4FDB-9072-5F10328A5895}" dt="2023-09-26T08:23:54.877" v="658" actId="47"/>
        <pc:sldMkLst>
          <pc:docMk/>
          <pc:sldMk cId="1626713887" sldId="381"/>
        </pc:sldMkLst>
      </pc:sldChg>
      <pc:sldChg chg="del">
        <pc:chgData name="Michal Souček" userId="761e60b874c822ad" providerId="LiveId" clId="{0F04654E-4EF8-4FDB-9072-5F10328A5895}" dt="2023-09-26T08:24:01.348" v="659" actId="47"/>
        <pc:sldMkLst>
          <pc:docMk/>
          <pc:sldMk cId="3115966687" sldId="382"/>
        </pc:sldMkLst>
      </pc:sldChg>
      <pc:sldChg chg="del">
        <pc:chgData name="Michal Souček" userId="761e60b874c822ad" providerId="LiveId" clId="{0F04654E-4EF8-4FDB-9072-5F10328A5895}" dt="2023-09-26T08:24:04.093" v="660" actId="47"/>
        <pc:sldMkLst>
          <pc:docMk/>
          <pc:sldMk cId="1428979447" sldId="383"/>
        </pc:sldMkLst>
      </pc:sldChg>
    </pc:docChg>
  </pc:docChgLst>
  <pc:docChgLst>
    <pc:chgData name="Jiří Čtyroký" userId="b91a37fe18b923e7" providerId="Windows Live" clId="Web-{74F7C0DE-0534-44F1-8056-6822614BA3F5}"/>
    <pc:docChg chg="addSld delSld modSld">
      <pc:chgData name="Jiří Čtyroký" userId="b91a37fe18b923e7" providerId="Windows Live" clId="Web-{74F7C0DE-0534-44F1-8056-6822614BA3F5}" dt="2023-09-11T19:37:07.307" v="1986"/>
      <pc:docMkLst>
        <pc:docMk/>
      </pc:docMkLst>
      <pc:sldChg chg="del">
        <pc:chgData name="Jiří Čtyroký" userId="b91a37fe18b923e7" providerId="Windows Live" clId="Web-{74F7C0DE-0534-44F1-8056-6822614BA3F5}" dt="2023-09-11T19:37:07.307" v="1986"/>
        <pc:sldMkLst>
          <pc:docMk/>
          <pc:sldMk cId="3858476590" sldId="358"/>
        </pc:sldMkLst>
      </pc:sldChg>
      <pc:sldChg chg="addSp modSp">
        <pc:chgData name="Jiří Čtyroký" userId="b91a37fe18b923e7" providerId="Windows Live" clId="Web-{74F7C0DE-0534-44F1-8056-6822614BA3F5}" dt="2023-09-11T18:50:54.837" v="424" actId="1076"/>
        <pc:sldMkLst>
          <pc:docMk/>
          <pc:sldMk cId="244578014" sldId="373"/>
        </pc:sldMkLst>
        <pc:spChg chg="mod">
          <ac:chgData name="Jiří Čtyroký" userId="b91a37fe18b923e7" providerId="Windows Live" clId="Web-{74F7C0DE-0534-44F1-8056-6822614BA3F5}" dt="2023-09-11T18:36:50.165" v="422" actId="20577"/>
          <ac:spMkLst>
            <pc:docMk/>
            <pc:sldMk cId="244578014" sldId="373"/>
            <ac:spMk id="3" creationId="{230C6F72-90A4-4AAD-B546-ED9C07661CF6}"/>
          </ac:spMkLst>
        </pc:spChg>
        <pc:picChg chg="add mod">
          <ac:chgData name="Jiří Čtyroký" userId="b91a37fe18b923e7" providerId="Windows Live" clId="Web-{74F7C0DE-0534-44F1-8056-6822614BA3F5}" dt="2023-09-11T18:50:54.837" v="424" actId="1076"/>
          <ac:picMkLst>
            <pc:docMk/>
            <pc:sldMk cId="244578014" sldId="373"/>
            <ac:picMk id="4" creationId="{2F348139-4617-2C76-21F0-0B2537D82E5A}"/>
          </ac:picMkLst>
        </pc:picChg>
      </pc:sldChg>
      <pc:sldChg chg="addSp delSp modSp add replId">
        <pc:chgData name="Jiří Čtyroký" userId="b91a37fe18b923e7" providerId="Windows Live" clId="Web-{74F7C0DE-0534-44F1-8056-6822614BA3F5}" dt="2023-09-11T18:57:37.235" v="554" actId="1076"/>
        <pc:sldMkLst>
          <pc:docMk/>
          <pc:sldMk cId="2098391907" sldId="378"/>
        </pc:sldMkLst>
        <pc:spChg chg="mod">
          <ac:chgData name="Jiří Čtyroký" userId="b91a37fe18b923e7" providerId="Windows Live" clId="Web-{74F7C0DE-0534-44F1-8056-6822614BA3F5}" dt="2023-09-11T18:57:26.985" v="551" actId="1076"/>
          <ac:spMkLst>
            <pc:docMk/>
            <pc:sldMk cId="2098391907" sldId="378"/>
            <ac:spMk id="2" creationId="{F389CE23-112D-4586-8391-57256EB9F506}"/>
          </ac:spMkLst>
        </pc:spChg>
        <pc:spChg chg="mod">
          <ac:chgData name="Jiří Čtyroký" userId="b91a37fe18b923e7" providerId="Windows Live" clId="Web-{74F7C0DE-0534-44F1-8056-6822614BA3F5}" dt="2023-09-11T18:55:34.525" v="545" actId="20577"/>
          <ac:spMkLst>
            <pc:docMk/>
            <pc:sldMk cId="2098391907" sldId="378"/>
            <ac:spMk id="3" creationId="{230C6F72-90A4-4AAD-B546-ED9C07661CF6}"/>
          </ac:spMkLst>
        </pc:spChg>
        <pc:picChg chg="del">
          <ac:chgData name="Jiří Čtyroký" userId="b91a37fe18b923e7" providerId="Windows Live" clId="Web-{74F7C0DE-0534-44F1-8056-6822614BA3F5}" dt="2023-09-11T18:51:19.964" v="426"/>
          <ac:picMkLst>
            <pc:docMk/>
            <pc:sldMk cId="2098391907" sldId="378"/>
            <ac:picMk id="4" creationId="{2F348139-4617-2C76-21F0-0B2537D82E5A}"/>
          </ac:picMkLst>
        </pc:picChg>
        <pc:picChg chg="add mod">
          <ac:chgData name="Jiří Čtyroký" userId="b91a37fe18b923e7" providerId="Windows Live" clId="Web-{74F7C0DE-0534-44F1-8056-6822614BA3F5}" dt="2023-09-11T18:57:37.235" v="554" actId="1076"/>
          <ac:picMkLst>
            <pc:docMk/>
            <pc:sldMk cId="2098391907" sldId="378"/>
            <ac:picMk id="5" creationId="{D228E83E-D78A-3B0A-BBFF-A6303595889D}"/>
          </ac:picMkLst>
        </pc:picChg>
      </pc:sldChg>
      <pc:sldChg chg="delSp modSp add replId">
        <pc:chgData name="Jiří Čtyroký" userId="b91a37fe18b923e7" providerId="Windows Live" clId="Web-{74F7C0DE-0534-44F1-8056-6822614BA3F5}" dt="2023-09-11T19:03:42.412" v="852" actId="20577"/>
        <pc:sldMkLst>
          <pc:docMk/>
          <pc:sldMk cId="2280460598" sldId="379"/>
        </pc:sldMkLst>
        <pc:spChg chg="mod">
          <ac:chgData name="Jiří Čtyroký" userId="b91a37fe18b923e7" providerId="Windows Live" clId="Web-{74F7C0DE-0534-44F1-8056-6822614BA3F5}" dt="2023-09-11T18:58:19.535" v="591" actId="20577"/>
          <ac:spMkLst>
            <pc:docMk/>
            <pc:sldMk cId="2280460598" sldId="379"/>
            <ac:spMk id="2" creationId="{F389CE23-112D-4586-8391-57256EB9F506}"/>
          </ac:spMkLst>
        </pc:spChg>
        <pc:spChg chg="mod">
          <ac:chgData name="Jiří Čtyroký" userId="b91a37fe18b923e7" providerId="Windows Live" clId="Web-{74F7C0DE-0534-44F1-8056-6822614BA3F5}" dt="2023-09-11T19:03:42.412" v="852" actId="20577"/>
          <ac:spMkLst>
            <pc:docMk/>
            <pc:sldMk cId="2280460598" sldId="379"/>
            <ac:spMk id="3" creationId="{230C6F72-90A4-4AAD-B546-ED9C07661CF6}"/>
          </ac:spMkLst>
        </pc:spChg>
        <pc:picChg chg="del">
          <ac:chgData name="Jiří Čtyroký" userId="b91a37fe18b923e7" providerId="Windows Live" clId="Web-{74F7C0DE-0534-44F1-8056-6822614BA3F5}" dt="2023-09-11T18:58:20.316" v="592"/>
          <ac:picMkLst>
            <pc:docMk/>
            <pc:sldMk cId="2280460598" sldId="379"/>
            <ac:picMk id="5" creationId="{D228E83E-D78A-3B0A-BBFF-A6303595889D}"/>
          </ac:picMkLst>
        </pc:picChg>
      </pc:sldChg>
      <pc:sldChg chg="modSp add replId">
        <pc:chgData name="Jiří Čtyroký" userId="b91a37fe18b923e7" providerId="Windows Live" clId="Web-{74F7C0DE-0534-44F1-8056-6822614BA3F5}" dt="2023-09-11T19:19:14.418" v="1299" actId="20577"/>
        <pc:sldMkLst>
          <pc:docMk/>
          <pc:sldMk cId="3282348351" sldId="380"/>
        </pc:sldMkLst>
        <pc:spChg chg="mod">
          <ac:chgData name="Jiří Čtyroký" userId="b91a37fe18b923e7" providerId="Windows Live" clId="Web-{74F7C0DE-0534-44F1-8056-6822614BA3F5}" dt="2023-09-11T19:09:53.308" v="855" actId="20577"/>
          <ac:spMkLst>
            <pc:docMk/>
            <pc:sldMk cId="3282348351" sldId="380"/>
            <ac:spMk id="2" creationId="{F389CE23-112D-4586-8391-57256EB9F506}"/>
          </ac:spMkLst>
        </pc:spChg>
        <pc:spChg chg="mod">
          <ac:chgData name="Jiří Čtyroký" userId="b91a37fe18b923e7" providerId="Windows Live" clId="Web-{74F7C0DE-0534-44F1-8056-6822614BA3F5}" dt="2023-09-11T19:19:14.418" v="1299" actId="20577"/>
          <ac:spMkLst>
            <pc:docMk/>
            <pc:sldMk cId="3282348351" sldId="380"/>
            <ac:spMk id="3" creationId="{230C6F72-90A4-4AAD-B546-ED9C07661CF6}"/>
          </ac:spMkLst>
        </pc:spChg>
      </pc:sldChg>
      <pc:sldChg chg="modSp add replId">
        <pc:chgData name="Jiří Čtyroký" userId="b91a37fe18b923e7" providerId="Windows Live" clId="Web-{74F7C0DE-0534-44F1-8056-6822614BA3F5}" dt="2023-09-11T19:28:06.620" v="1615" actId="20577"/>
        <pc:sldMkLst>
          <pc:docMk/>
          <pc:sldMk cId="1626713887" sldId="381"/>
        </pc:sldMkLst>
        <pc:spChg chg="mod">
          <ac:chgData name="Jiří Čtyroký" userId="b91a37fe18b923e7" providerId="Windows Live" clId="Web-{74F7C0DE-0534-44F1-8056-6822614BA3F5}" dt="2023-09-11T19:19:44.795" v="1316" actId="20577"/>
          <ac:spMkLst>
            <pc:docMk/>
            <pc:sldMk cId="1626713887" sldId="381"/>
            <ac:spMk id="2" creationId="{F389CE23-112D-4586-8391-57256EB9F506}"/>
          </ac:spMkLst>
        </pc:spChg>
        <pc:spChg chg="mod">
          <ac:chgData name="Jiří Čtyroký" userId="b91a37fe18b923e7" providerId="Windows Live" clId="Web-{74F7C0DE-0534-44F1-8056-6822614BA3F5}" dt="2023-09-11T19:28:06.620" v="1615" actId="20577"/>
          <ac:spMkLst>
            <pc:docMk/>
            <pc:sldMk cId="1626713887" sldId="381"/>
            <ac:spMk id="3" creationId="{230C6F72-90A4-4AAD-B546-ED9C07661CF6}"/>
          </ac:spMkLst>
        </pc:spChg>
      </pc:sldChg>
      <pc:sldChg chg="modSp add replId">
        <pc:chgData name="Jiří Čtyroký" userId="b91a37fe18b923e7" providerId="Windows Live" clId="Web-{74F7C0DE-0534-44F1-8056-6822614BA3F5}" dt="2023-09-11T19:34:56.909" v="1861" actId="20577"/>
        <pc:sldMkLst>
          <pc:docMk/>
          <pc:sldMk cId="3115966687" sldId="382"/>
        </pc:sldMkLst>
        <pc:spChg chg="mod">
          <ac:chgData name="Jiří Čtyroký" userId="b91a37fe18b923e7" providerId="Windows Live" clId="Web-{74F7C0DE-0534-44F1-8056-6822614BA3F5}" dt="2023-09-11T19:31:01.661" v="1621" actId="20577"/>
          <ac:spMkLst>
            <pc:docMk/>
            <pc:sldMk cId="3115966687" sldId="382"/>
            <ac:spMk id="2" creationId="{F389CE23-112D-4586-8391-57256EB9F506}"/>
          </ac:spMkLst>
        </pc:spChg>
        <pc:spChg chg="mod">
          <ac:chgData name="Jiří Čtyroký" userId="b91a37fe18b923e7" providerId="Windows Live" clId="Web-{74F7C0DE-0534-44F1-8056-6822614BA3F5}" dt="2023-09-11T19:34:56.909" v="1861" actId="20577"/>
          <ac:spMkLst>
            <pc:docMk/>
            <pc:sldMk cId="3115966687" sldId="382"/>
            <ac:spMk id="3" creationId="{230C6F72-90A4-4AAD-B546-ED9C07661CF6}"/>
          </ac:spMkLst>
        </pc:spChg>
      </pc:sldChg>
      <pc:sldChg chg="modSp add replId">
        <pc:chgData name="Jiří Čtyroký" userId="b91a37fe18b923e7" providerId="Windows Live" clId="Web-{74F7C0DE-0534-44F1-8056-6822614BA3F5}" dt="2023-09-11T19:37:00.634" v="1985" actId="20577"/>
        <pc:sldMkLst>
          <pc:docMk/>
          <pc:sldMk cId="1428979447" sldId="383"/>
        </pc:sldMkLst>
        <pc:spChg chg="mod">
          <ac:chgData name="Jiří Čtyroký" userId="b91a37fe18b923e7" providerId="Windows Live" clId="Web-{74F7C0DE-0534-44F1-8056-6822614BA3F5}" dt="2023-09-11T19:35:32.489" v="1891" actId="20577"/>
          <ac:spMkLst>
            <pc:docMk/>
            <pc:sldMk cId="1428979447" sldId="383"/>
            <ac:spMk id="2" creationId="{F389CE23-112D-4586-8391-57256EB9F506}"/>
          </ac:spMkLst>
        </pc:spChg>
        <pc:spChg chg="mod">
          <ac:chgData name="Jiří Čtyroký" userId="b91a37fe18b923e7" providerId="Windows Live" clId="Web-{74F7C0DE-0534-44F1-8056-6822614BA3F5}" dt="2023-09-11T19:37:00.634" v="1985" actId="20577"/>
          <ac:spMkLst>
            <pc:docMk/>
            <pc:sldMk cId="1428979447" sldId="383"/>
            <ac:spMk id="3" creationId="{230C6F72-90A4-4AAD-B546-ED9C07661CF6}"/>
          </ac:spMkLst>
        </pc:spChg>
      </pc:sldChg>
    </pc:docChg>
  </pc:docChgLst>
  <pc:docChgLst>
    <pc:chgData name="Michal Souček" userId="761e60b874c822ad" providerId="LiveId" clId="{E9115327-05BA-4AFE-9177-C29D6CF080ED}"/>
    <pc:docChg chg="undo custSel addSld delSld modSld sldOrd">
      <pc:chgData name="Michal Souček" userId="761e60b874c822ad" providerId="LiveId" clId="{E9115327-05BA-4AFE-9177-C29D6CF080ED}" dt="2023-09-11T10:37:17.400" v="1524"/>
      <pc:docMkLst>
        <pc:docMk/>
      </pc:docMkLst>
      <pc:sldChg chg="addSp delSp modSp mod">
        <pc:chgData name="Michal Souček" userId="761e60b874c822ad" providerId="LiveId" clId="{E9115327-05BA-4AFE-9177-C29D6CF080ED}" dt="2023-09-08T07:04:06.161" v="455"/>
        <pc:sldMkLst>
          <pc:docMk/>
          <pc:sldMk cId="1368297636" sldId="256"/>
        </pc:sldMkLst>
        <pc:spChg chg="mod">
          <ac:chgData name="Michal Souček" userId="761e60b874c822ad" providerId="LiveId" clId="{E9115327-05BA-4AFE-9177-C29D6CF080ED}" dt="2023-09-08T06:26:09.096" v="415" actId="14100"/>
          <ac:spMkLst>
            <pc:docMk/>
            <pc:sldMk cId="1368297636" sldId="256"/>
            <ac:spMk id="2" creationId="{07E0E8AB-6D64-4D95-856F-C41263E55C72}"/>
          </ac:spMkLst>
        </pc:spChg>
        <pc:spChg chg="mod">
          <ac:chgData name="Michal Souček" userId="761e60b874c822ad" providerId="LiveId" clId="{E9115327-05BA-4AFE-9177-C29D6CF080ED}" dt="2023-09-08T06:26:21.657" v="419" actId="1076"/>
          <ac:spMkLst>
            <pc:docMk/>
            <pc:sldMk cId="1368297636" sldId="256"/>
            <ac:spMk id="3" creationId="{9025FA30-4CDF-4864-B317-7524A23A8DF7}"/>
          </ac:spMkLst>
        </pc:spChg>
        <pc:spChg chg="mod">
          <ac:chgData name="Michal Souček" userId="761e60b874c822ad" providerId="LiveId" clId="{E9115327-05BA-4AFE-9177-C29D6CF080ED}" dt="2023-08-10T12:22:42.771" v="33" actId="20577"/>
          <ac:spMkLst>
            <pc:docMk/>
            <pc:sldMk cId="1368297636" sldId="256"/>
            <ac:spMk id="4" creationId="{70003D1A-23E9-4374-AC0D-5C9481FB2EFE}"/>
          </ac:spMkLst>
        </pc:spChg>
        <pc:spChg chg="mod">
          <ac:chgData name="Michal Souček" userId="761e60b874c822ad" providerId="LiveId" clId="{E9115327-05BA-4AFE-9177-C29D6CF080ED}" dt="2023-09-08T07:04:06.161" v="455"/>
          <ac:spMkLst>
            <pc:docMk/>
            <pc:sldMk cId="1368297636" sldId="256"/>
            <ac:spMk id="6" creationId="{D22D7E6E-2658-48D3-9937-B2B062FC599B}"/>
          </ac:spMkLst>
        </pc:spChg>
        <pc:graphicFrameChg chg="add del mod">
          <ac:chgData name="Michal Souček" userId="761e60b874c822ad" providerId="LiveId" clId="{E9115327-05BA-4AFE-9177-C29D6CF080ED}" dt="2023-08-10T12:26:56.791" v="108"/>
          <ac:graphicFrameMkLst>
            <pc:docMk/>
            <pc:sldMk cId="1368297636" sldId="256"/>
            <ac:graphicFrameMk id="5" creationId="{B40BEEEC-722F-F671-AAE2-601DF583AE11}"/>
          </ac:graphicFrameMkLst>
        </pc:graphicFrameChg>
      </pc:sldChg>
      <pc:sldChg chg="addSp delSp modSp mod">
        <pc:chgData name="Michal Souček" userId="761e60b874c822ad" providerId="LiveId" clId="{E9115327-05BA-4AFE-9177-C29D6CF080ED}" dt="2023-09-11T07:10:37.681" v="1329" actId="167"/>
        <pc:sldMkLst>
          <pc:docMk/>
          <pc:sldMk cId="3850182619" sldId="289"/>
        </pc:sldMkLst>
        <pc:spChg chg="add mod ord">
          <ac:chgData name="Michal Souček" userId="761e60b874c822ad" providerId="LiveId" clId="{E9115327-05BA-4AFE-9177-C29D6CF080ED}" dt="2023-09-11T07:10:37.681" v="1329" actId="167"/>
          <ac:spMkLst>
            <pc:docMk/>
            <pc:sldMk cId="3850182619" sldId="289"/>
            <ac:spMk id="2" creationId="{0DA75B74-F848-756D-9574-E179F9884BF1}"/>
          </ac:spMkLst>
        </pc:spChg>
        <pc:graphicFrameChg chg="add del mod">
          <ac:chgData name="Michal Souček" userId="761e60b874c822ad" providerId="LiveId" clId="{E9115327-05BA-4AFE-9177-C29D6CF080ED}" dt="2023-09-08T06:56:01.348" v="435"/>
          <ac:graphicFrameMkLst>
            <pc:docMk/>
            <pc:sldMk cId="3850182619" sldId="289"/>
            <ac:graphicFrameMk id="3" creationId="{ECBDCD00-BC73-59CA-8A9B-2AEB3D1354CB}"/>
          </ac:graphicFrameMkLst>
        </pc:graphicFrameChg>
        <pc:graphicFrameChg chg="add del mod ord">
          <ac:chgData name="Michal Souček" userId="761e60b874c822ad" providerId="LiveId" clId="{E9115327-05BA-4AFE-9177-C29D6CF080ED}" dt="2023-09-08T06:57:22.049" v="446" actId="478"/>
          <ac:graphicFrameMkLst>
            <pc:docMk/>
            <pc:sldMk cId="3850182619" sldId="289"/>
            <ac:graphicFrameMk id="4" creationId="{F849F3BC-9BBB-B5C7-0488-41140B2CC7DF}"/>
          </ac:graphicFrameMkLst>
        </pc:graphicFrameChg>
        <pc:graphicFrameChg chg="mod ord modGraphic">
          <ac:chgData name="Michal Souček" userId="761e60b874c822ad" providerId="LiveId" clId="{E9115327-05BA-4AFE-9177-C29D6CF080ED}" dt="2023-09-08T06:57:18.707" v="445" actId="167"/>
          <ac:graphicFrameMkLst>
            <pc:docMk/>
            <pc:sldMk cId="3850182619" sldId="289"/>
            <ac:graphicFrameMk id="13" creationId="{2FBA3F37-2B74-08B0-D898-564E9662FC75}"/>
          </ac:graphicFrameMkLst>
        </pc:graphicFrameChg>
        <pc:picChg chg="add del mod">
          <ac:chgData name="Michal Souček" userId="761e60b874c822ad" providerId="LiveId" clId="{E9115327-05BA-4AFE-9177-C29D6CF080ED}" dt="2023-09-08T06:55:40.864" v="431"/>
          <ac:picMkLst>
            <pc:docMk/>
            <pc:sldMk cId="3850182619" sldId="289"/>
            <ac:picMk id="2" creationId="{40267667-4A65-F74E-A441-2E9B7DF3DB92}"/>
          </ac:picMkLst>
        </pc:picChg>
      </pc:sldChg>
      <pc:sldChg chg="addSp modSp mod">
        <pc:chgData name="Michal Souček" userId="761e60b874c822ad" providerId="LiveId" clId="{E9115327-05BA-4AFE-9177-C29D6CF080ED}" dt="2023-08-10T12:33:01.869" v="232" actId="113"/>
        <pc:sldMkLst>
          <pc:docMk/>
          <pc:sldMk cId="3850040930" sldId="337"/>
        </pc:sldMkLst>
        <pc:spChg chg="mod">
          <ac:chgData name="Michal Souček" userId="761e60b874c822ad" providerId="LiveId" clId="{E9115327-05BA-4AFE-9177-C29D6CF080ED}" dt="2023-08-10T12:28:03.366" v="117" actId="6549"/>
          <ac:spMkLst>
            <pc:docMk/>
            <pc:sldMk cId="3850040930" sldId="337"/>
            <ac:spMk id="2" creationId="{F389CE23-112D-4586-8391-57256EB9F506}"/>
          </ac:spMkLst>
        </pc:spChg>
        <pc:spChg chg="add mod">
          <ac:chgData name="Michal Souček" userId="761e60b874c822ad" providerId="LiveId" clId="{E9115327-05BA-4AFE-9177-C29D6CF080ED}" dt="2023-08-10T12:33:01.869" v="232" actId="113"/>
          <ac:spMkLst>
            <pc:docMk/>
            <pc:sldMk cId="3850040930" sldId="337"/>
            <ac:spMk id="3" creationId="{22872E11-87A9-4B4A-EEBF-BB6573514406}"/>
          </ac:spMkLst>
        </pc:spChg>
        <pc:grpChg chg="mod">
          <ac:chgData name="Michal Souček" userId="761e60b874c822ad" providerId="LiveId" clId="{E9115327-05BA-4AFE-9177-C29D6CF080ED}" dt="2023-08-10T12:28:29.802" v="118" actId="1076"/>
          <ac:grpSpMkLst>
            <pc:docMk/>
            <pc:sldMk cId="3850040930" sldId="337"/>
            <ac:grpSpMk id="6" creationId="{72CAE890-AC93-43D4-ADC1-DE7CA0B2E002}"/>
          </ac:grpSpMkLst>
        </pc:grpChg>
      </pc:sldChg>
      <pc:sldChg chg="del">
        <pc:chgData name="Michal Souček" userId="761e60b874c822ad" providerId="LiveId" clId="{E9115327-05BA-4AFE-9177-C29D6CF080ED}" dt="2023-08-10T12:27:28.372" v="112" actId="47"/>
        <pc:sldMkLst>
          <pc:docMk/>
          <pc:sldMk cId="3649852659" sldId="339"/>
        </pc:sldMkLst>
      </pc:sldChg>
      <pc:sldChg chg="addSp delSp modSp mod">
        <pc:chgData name="Michal Souček" userId="761e60b874c822ad" providerId="LiveId" clId="{E9115327-05BA-4AFE-9177-C29D6CF080ED}" dt="2023-09-11T07:10:20.389" v="1325" actId="167"/>
        <pc:sldMkLst>
          <pc:docMk/>
          <pc:sldMk cId="2993583780" sldId="340"/>
        </pc:sldMkLst>
        <pc:spChg chg="add del mod">
          <ac:chgData name="Michal Souček" userId="761e60b874c822ad" providerId="LiveId" clId="{E9115327-05BA-4AFE-9177-C29D6CF080ED}" dt="2023-09-11T06:37:56.963" v="1220" actId="20577"/>
          <ac:spMkLst>
            <pc:docMk/>
            <pc:sldMk cId="2993583780" sldId="340"/>
            <ac:spMk id="2" creationId="{F9FFF6E7-14F5-7BBD-E821-1538986E5EC4}"/>
          </ac:spMkLst>
        </pc:spChg>
        <pc:spChg chg="add del mod">
          <ac:chgData name="Michal Souček" userId="761e60b874c822ad" providerId="LiveId" clId="{E9115327-05BA-4AFE-9177-C29D6CF080ED}" dt="2023-09-11T06:27:07.845" v="941" actId="21"/>
          <ac:spMkLst>
            <pc:docMk/>
            <pc:sldMk cId="2993583780" sldId="340"/>
            <ac:spMk id="4" creationId="{4A891583-F11A-5A47-3CB5-75403F73C5BB}"/>
          </ac:spMkLst>
        </pc:spChg>
        <pc:spChg chg="add mod ord">
          <ac:chgData name="Michal Souček" userId="761e60b874c822ad" providerId="LiveId" clId="{E9115327-05BA-4AFE-9177-C29D6CF080ED}" dt="2023-09-11T07:10:20.389" v="1325" actId="167"/>
          <ac:spMkLst>
            <pc:docMk/>
            <pc:sldMk cId="2993583780" sldId="340"/>
            <ac:spMk id="5" creationId="{4F4DB475-4545-41C3-8A77-F3249326B6F7}"/>
          </ac:spMkLst>
        </pc:spChg>
        <pc:graphicFrameChg chg="add del mod modGraphic">
          <ac:chgData name="Michal Souček" userId="761e60b874c822ad" providerId="LiveId" clId="{E9115327-05BA-4AFE-9177-C29D6CF080ED}" dt="2023-09-11T07:10:17.579" v="1324" actId="478"/>
          <ac:graphicFrameMkLst>
            <pc:docMk/>
            <pc:sldMk cId="2993583780" sldId="340"/>
            <ac:graphicFrameMk id="13" creationId="{2FBA3F37-2B74-08B0-D898-564E9662FC75}"/>
          </ac:graphicFrameMkLst>
        </pc:graphicFrameChg>
      </pc:sldChg>
      <pc:sldChg chg="addSp modSp mod">
        <pc:chgData name="Michal Souček" userId="761e60b874c822ad" providerId="LiveId" clId="{E9115327-05BA-4AFE-9177-C29D6CF080ED}" dt="2023-09-11T07:10:11.568" v="1322" actId="167"/>
        <pc:sldMkLst>
          <pc:docMk/>
          <pc:sldMk cId="3393356705" sldId="341"/>
        </pc:sldMkLst>
        <pc:spChg chg="add mod ord">
          <ac:chgData name="Michal Souček" userId="761e60b874c822ad" providerId="LiveId" clId="{E9115327-05BA-4AFE-9177-C29D6CF080ED}" dt="2023-09-11T07:10:11.568" v="1322" actId="167"/>
          <ac:spMkLst>
            <pc:docMk/>
            <pc:sldMk cId="3393356705" sldId="341"/>
            <ac:spMk id="2" creationId="{F843D55B-5590-25D8-61AB-FF63334D8BDC}"/>
          </ac:spMkLst>
        </pc:spChg>
        <pc:graphicFrameChg chg="mod modGraphic">
          <ac:chgData name="Michal Souček" userId="761e60b874c822ad" providerId="LiveId" clId="{E9115327-05BA-4AFE-9177-C29D6CF080ED}" dt="2023-09-08T06:53:53.650" v="425" actId="1076"/>
          <ac:graphicFrameMkLst>
            <pc:docMk/>
            <pc:sldMk cId="3393356705" sldId="341"/>
            <ac:graphicFrameMk id="13" creationId="{2FBA3F37-2B74-08B0-D898-564E9662FC75}"/>
          </ac:graphicFrameMkLst>
        </pc:graphicFrameChg>
      </pc:sldChg>
      <pc:sldChg chg="modSp mod">
        <pc:chgData name="Michal Souček" userId="761e60b874c822ad" providerId="LiveId" clId="{E9115327-05BA-4AFE-9177-C29D6CF080ED}" dt="2023-09-08T07:12:05.775" v="556" actId="207"/>
        <pc:sldMkLst>
          <pc:docMk/>
          <pc:sldMk cId="104706660" sldId="342"/>
        </pc:sldMkLst>
        <pc:spChg chg="mod">
          <ac:chgData name="Michal Souček" userId="761e60b874c822ad" providerId="LiveId" clId="{E9115327-05BA-4AFE-9177-C29D6CF080ED}" dt="2023-09-08T07:12:05.775" v="556" actId="207"/>
          <ac:spMkLst>
            <pc:docMk/>
            <pc:sldMk cId="104706660" sldId="342"/>
            <ac:spMk id="2" creationId="{F389CE23-112D-4586-8391-57256EB9F506}"/>
          </ac:spMkLst>
        </pc:spChg>
        <pc:spChg chg="mod">
          <ac:chgData name="Michal Souček" userId="761e60b874c822ad" providerId="LiveId" clId="{E9115327-05BA-4AFE-9177-C29D6CF080ED}" dt="2023-09-08T07:11:06.462" v="542" actId="6549"/>
          <ac:spMkLst>
            <pc:docMk/>
            <pc:sldMk cId="104706660" sldId="342"/>
            <ac:spMk id="3" creationId="{230C6F72-90A4-4AAD-B546-ED9C07661CF6}"/>
          </ac:spMkLst>
        </pc:spChg>
      </pc:sldChg>
      <pc:sldChg chg="del">
        <pc:chgData name="Michal Souček" userId="761e60b874c822ad" providerId="LiveId" clId="{E9115327-05BA-4AFE-9177-C29D6CF080ED}" dt="2023-08-10T12:27:38.226" v="113" actId="47"/>
        <pc:sldMkLst>
          <pc:docMk/>
          <pc:sldMk cId="2174151509" sldId="343"/>
        </pc:sldMkLst>
      </pc:sldChg>
      <pc:sldChg chg="del">
        <pc:chgData name="Michal Souček" userId="761e60b874c822ad" providerId="LiveId" clId="{E9115327-05BA-4AFE-9177-C29D6CF080ED}" dt="2023-08-10T12:27:38.226" v="113" actId="47"/>
        <pc:sldMkLst>
          <pc:docMk/>
          <pc:sldMk cId="1764042603" sldId="344"/>
        </pc:sldMkLst>
      </pc:sldChg>
      <pc:sldChg chg="del">
        <pc:chgData name="Michal Souček" userId="761e60b874c822ad" providerId="LiveId" clId="{E9115327-05BA-4AFE-9177-C29D6CF080ED}" dt="2023-08-10T12:27:38.226" v="113" actId="47"/>
        <pc:sldMkLst>
          <pc:docMk/>
          <pc:sldMk cId="2232870206" sldId="345"/>
        </pc:sldMkLst>
      </pc:sldChg>
      <pc:sldChg chg="del">
        <pc:chgData name="Michal Souček" userId="761e60b874c822ad" providerId="LiveId" clId="{E9115327-05BA-4AFE-9177-C29D6CF080ED}" dt="2023-08-10T12:27:38.226" v="113" actId="47"/>
        <pc:sldMkLst>
          <pc:docMk/>
          <pc:sldMk cId="2928900654" sldId="346"/>
        </pc:sldMkLst>
      </pc:sldChg>
      <pc:sldChg chg="addSp delSp modSp del mod">
        <pc:chgData name="Michal Souček" userId="761e60b874c822ad" providerId="LiveId" clId="{E9115327-05BA-4AFE-9177-C29D6CF080ED}" dt="2023-09-11T08:07:45.562" v="1522" actId="47"/>
        <pc:sldMkLst>
          <pc:docMk/>
          <pc:sldMk cId="2980102515" sldId="347"/>
        </pc:sldMkLst>
        <pc:spChg chg="add mod">
          <ac:chgData name="Michal Souček" userId="761e60b874c822ad" providerId="LiveId" clId="{E9115327-05BA-4AFE-9177-C29D6CF080ED}" dt="2023-09-08T07:08:47.429" v="499" actId="20577"/>
          <ac:spMkLst>
            <pc:docMk/>
            <pc:sldMk cId="2980102515" sldId="347"/>
            <ac:spMk id="4" creationId="{E00A61B5-DEE4-0558-A451-24C40787A77E}"/>
          </ac:spMkLst>
        </pc:spChg>
        <pc:graphicFrameChg chg="del mod modGraphic">
          <ac:chgData name="Michal Souček" userId="761e60b874c822ad" providerId="LiveId" clId="{E9115327-05BA-4AFE-9177-C29D6CF080ED}" dt="2023-09-08T07:08:38.961" v="494" actId="478"/>
          <ac:graphicFrameMkLst>
            <pc:docMk/>
            <pc:sldMk cId="2980102515" sldId="347"/>
            <ac:graphicFrameMk id="2" creationId="{1F2C4346-F4BB-F588-E58F-C4F03A5158C1}"/>
          </ac:graphicFrameMkLst>
        </pc:graphicFrameChg>
      </pc:sldChg>
      <pc:sldChg chg="addSp modSp mod">
        <pc:chgData name="Michal Souček" userId="761e60b874c822ad" providerId="LiveId" clId="{E9115327-05BA-4AFE-9177-C29D6CF080ED}" dt="2023-09-11T07:10:43.307" v="1330" actId="167"/>
        <pc:sldMkLst>
          <pc:docMk/>
          <pc:sldMk cId="1722567205" sldId="348"/>
        </pc:sldMkLst>
        <pc:spChg chg="add mod ord">
          <ac:chgData name="Michal Souček" userId="761e60b874c822ad" providerId="LiveId" clId="{E9115327-05BA-4AFE-9177-C29D6CF080ED}" dt="2023-09-11T07:10:43.307" v="1330" actId="167"/>
          <ac:spMkLst>
            <pc:docMk/>
            <pc:sldMk cId="1722567205" sldId="348"/>
            <ac:spMk id="4" creationId="{5311986E-5916-CB62-B151-B5642EBD4B50}"/>
          </ac:spMkLst>
        </pc:spChg>
      </pc:sldChg>
      <pc:sldChg chg="modSp mod">
        <pc:chgData name="Michal Souček" userId="761e60b874c822ad" providerId="LiveId" clId="{E9115327-05BA-4AFE-9177-C29D6CF080ED}" dt="2023-09-11T06:41:17.974" v="1300" actId="20577"/>
        <pc:sldMkLst>
          <pc:docMk/>
          <pc:sldMk cId="1513591030" sldId="350"/>
        </pc:sldMkLst>
        <pc:spChg chg="mod">
          <ac:chgData name="Michal Souček" userId="761e60b874c822ad" providerId="LiveId" clId="{E9115327-05BA-4AFE-9177-C29D6CF080ED}" dt="2023-09-11T06:41:17.974" v="1300" actId="20577"/>
          <ac:spMkLst>
            <pc:docMk/>
            <pc:sldMk cId="1513591030" sldId="350"/>
            <ac:spMk id="3" creationId="{230C6F72-90A4-4AAD-B546-ED9C07661CF6}"/>
          </ac:spMkLst>
        </pc:spChg>
      </pc:sldChg>
      <pc:sldChg chg="modSp add del mod">
        <pc:chgData name="Michal Souček" userId="761e60b874c822ad" providerId="LiveId" clId="{E9115327-05BA-4AFE-9177-C29D6CF080ED}" dt="2023-09-11T06:41:29.044" v="1301" actId="47"/>
        <pc:sldMkLst>
          <pc:docMk/>
          <pc:sldMk cId="4085566405" sldId="351"/>
        </pc:sldMkLst>
        <pc:spChg chg="mod">
          <ac:chgData name="Michal Souček" userId="761e60b874c822ad" providerId="LiveId" clId="{E9115327-05BA-4AFE-9177-C29D6CF080ED}" dt="2023-09-08T07:10:22.027" v="534" actId="207"/>
          <ac:spMkLst>
            <pc:docMk/>
            <pc:sldMk cId="4085566405" sldId="351"/>
            <ac:spMk id="9" creationId="{4F3DE7B8-00A1-C693-F0AC-C57950C9371B}"/>
          </ac:spMkLst>
        </pc:spChg>
      </pc:sldChg>
      <pc:sldChg chg="addSp delSp modSp new del mod">
        <pc:chgData name="Michal Souček" userId="761e60b874c822ad" providerId="LiveId" clId="{E9115327-05BA-4AFE-9177-C29D6CF080ED}" dt="2023-08-10T12:32:06.369" v="206" actId="47"/>
        <pc:sldMkLst>
          <pc:docMk/>
          <pc:sldMk cId="3116088510" sldId="352"/>
        </pc:sldMkLst>
        <pc:spChg chg="del">
          <ac:chgData name="Michal Souček" userId="761e60b874c822ad" providerId="LiveId" clId="{E9115327-05BA-4AFE-9177-C29D6CF080ED}" dt="2023-08-10T12:29:41.287" v="120" actId="478"/>
          <ac:spMkLst>
            <pc:docMk/>
            <pc:sldMk cId="3116088510" sldId="352"/>
            <ac:spMk id="2" creationId="{B48E959B-3461-E7E6-29D1-A12513A33650}"/>
          </ac:spMkLst>
        </pc:spChg>
        <pc:spChg chg="del">
          <ac:chgData name="Michal Souček" userId="761e60b874c822ad" providerId="LiveId" clId="{E9115327-05BA-4AFE-9177-C29D6CF080ED}" dt="2023-08-10T12:29:42.286" v="121" actId="478"/>
          <ac:spMkLst>
            <pc:docMk/>
            <pc:sldMk cId="3116088510" sldId="352"/>
            <ac:spMk id="3" creationId="{88670351-C3CF-2471-8CAE-D51DA341EB79}"/>
          </ac:spMkLst>
        </pc:spChg>
        <pc:spChg chg="add mod">
          <ac:chgData name="Michal Souček" userId="761e60b874c822ad" providerId="LiveId" clId="{E9115327-05BA-4AFE-9177-C29D6CF080ED}" dt="2023-08-10T12:31:05.252" v="157" actId="1076"/>
          <ac:spMkLst>
            <pc:docMk/>
            <pc:sldMk cId="3116088510" sldId="352"/>
            <ac:spMk id="5" creationId="{F2B7CB26-02E9-0CE2-5BEE-92E36806C635}"/>
          </ac:spMkLst>
        </pc:spChg>
      </pc:sldChg>
      <pc:sldChg chg="modSp add del mod">
        <pc:chgData name="Michal Souček" userId="761e60b874c822ad" providerId="LiveId" clId="{E9115327-05BA-4AFE-9177-C29D6CF080ED}" dt="2023-09-08T07:11:36.437" v="543" actId="47"/>
        <pc:sldMkLst>
          <pc:docMk/>
          <pc:sldMk cId="4180679764" sldId="353"/>
        </pc:sldMkLst>
        <pc:spChg chg="mod">
          <ac:chgData name="Michal Souček" userId="761e60b874c822ad" providerId="LiveId" clId="{E9115327-05BA-4AFE-9177-C29D6CF080ED}" dt="2023-08-10T12:31:40.112" v="198" actId="6549"/>
          <ac:spMkLst>
            <pc:docMk/>
            <pc:sldMk cId="4180679764" sldId="353"/>
            <ac:spMk id="2" creationId="{F389CE23-112D-4586-8391-57256EB9F506}"/>
          </ac:spMkLst>
        </pc:spChg>
        <pc:spChg chg="mod">
          <ac:chgData name="Michal Souček" userId="761e60b874c822ad" providerId="LiveId" clId="{E9115327-05BA-4AFE-9177-C29D6CF080ED}" dt="2023-08-10T12:32:02.284" v="205" actId="403"/>
          <ac:spMkLst>
            <pc:docMk/>
            <pc:sldMk cId="4180679764" sldId="353"/>
            <ac:spMk id="3" creationId="{230C6F72-90A4-4AAD-B546-ED9C07661CF6}"/>
          </ac:spMkLst>
        </pc:spChg>
      </pc:sldChg>
      <pc:sldChg chg="addSp delSp modSp add mod">
        <pc:chgData name="Michal Souček" userId="761e60b874c822ad" providerId="LiveId" clId="{E9115327-05BA-4AFE-9177-C29D6CF080ED}" dt="2023-09-11T07:28:50.966" v="1418" actId="108"/>
        <pc:sldMkLst>
          <pc:docMk/>
          <pc:sldMk cId="680900122" sldId="354"/>
        </pc:sldMkLst>
        <pc:spChg chg="del">
          <ac:chgData name="Michal Souček" userId="761e60b874c822ad" providerId="LiveId" clId="{E9115327-05BA-4AFE-9177-C29D6CF080ED}" dt="2023-08-10T12:53:54.903" v="275" actId="478"/>
          <ac:spMkLst>
            <pc:docMk/>
            <pc:sldMk cId="680900122" sldId="354"/>
            <ac:spMk id="3" creationId="{230C6F72-90A4-4AAD-B546-ED9C07661CF6}"/>
          </ac:spMkLst>
        </pc:spChg>
        <pc:spChg chg="add del mod">
          <ac:chgData name="Michal Souček" userId="761e60b874c822ad" providerId="LiveId" clId="{E9115327-05BA-4AFE-9177-C29D6CF080ED}" dt="2023-08-10T12:53:57.564" v="276" actId="478"/>
          <ac:spMkLst>
            <pc:docMk/>
            <pc:sldMk cId="680900122" sldId="354"/>
            <ac:spMk id="5" creationId="{FEA64CD6-51F8-CE18-95A5-3DB61479E042}"/>
          </ac:spMkLst>
        </pc:spChg>
        <pc:picChg chg="add mod">
          <ac:chgData name="Michal Souček" userId="761e60b874c822ad" providerId="LiveId" clId="{E9115327-05BA-4AFE-9177-C29D6CF080ED}" dt="2023-09-11T07:28:50.966" v="1418" actId="108"/>
          <ac:picMkLst>
            <pc:docMk/>
            <pc:sldMk cId="680900122" sldId="354"/>
            <ac:picMk id="9" creationId="{6C98B224-3E2E-50E9-1430-E63DCA346284}"/>
          </ac:picMkLst>
        </pc:picChg>
      </pc:sldChg>
      <pc:sldChg chg="modSp mod">
        <pc:chgData name="Michal Souček" userId="761e60b874c822ad" providerId="LiveId" clId="{E9115327-05BA-4AFE-9177-C29D6CF080ED}" dt="2023-09-08T07:12:57.969" v="558" actId="108"/>
        <pc:sldMkLst>
          <pc:docMk/>
          <pc:sldMk cId="2224666120" sldId="357"/>
        </pc:sldMkLst>
        <pc:spChg chg="mod">
          <ac:chgData name="Michal Souček" userId="761e60b874c822ad" providerId="LiveId" clId="{E9115327-05BA-4AFE-9177-C29D6CF080ED}" dt="2023-09-08T07:12:57.969" v="558" actId="108"/>
          <ac:spMkLst>
            <pc:docMk/>
            <pc:sldMk cId="2224666120" sldId="357"/>
            <ac:spMk id="3" creationId="{230C6F72-90A4-4AAD-B546-ED9C07661CF6}"/>
          </ac:spMkLst>
        </pc:spChg>
      </pc:sldChg>
      <pc:sldChg chg="ord">
        <pc:chgData name="Michal Souček" userId="761e60b874c822ad" providerId="LiveId" clId="{E9115327-05BA-4AFE-9177-C29D6CF080ED}" dt="2023-09-08T07:16:44.416" v="667"/>
        <pc:sldMkLst>
          <pc:docMk/>
          <pc:sldMk cId="3858476590" sldId="358"/>
        </pc:sldMkLst>
      </pc:sldChg>
      <pc:sldChg chg="addSp delSp modSp mod">
        <pc:chgData name="Michal Souček" userId="761e60b874c822ad" providerId="LiveId" clId="{E9115327-05BA-4AFE-9177-C29D6CF080ED}" dt="2023-09-11T07:51:19.952" v="1425" actId="108"/>
        <pc:sldMkLst>
          <pc:docMk/>
          <pc:sldMk cId="678067920" sldId="360"/>
        </pc:sldMkLst>
        <pc:picChg chg="mod">
          <ac:chgData name="Michal Souček" userId="761e60b874c822ad" providerId="LiveId" clId="{E9115327-05BA-4AFE-9177-C29D6CF080ED}" dt="2023-09-11T07:50:39.978" v="1419" actId="1076"/>
          <ac:picMkLst>
            <pc:docMk/>
            <pc:sldMk cId="678067920" sldId="360"/>
            <ac:picMk id="5" creationId="{1E36B002-788B-81AF-CF7A-9166B865DB36}"/>
          </ac:picMkLst>
        </pc:picChg>
        <pc:picChg chg="add mod">
          <ac:chgData name="Michal Souček" userId="761e60b874c822ad" providerId="LiveId" clId="{E9115327-05BA-4AFE-9177-C29D6CF080ED}" dt="2023-09-11T07:51:19.952" v="1425" actId="108"/>
          <ac:picMkLst>
            <pc:docMk/>
            <pc:sldMk cId="678067920" sldId="360"/>
            <ac:picMk id="8" creationId="{3E63A588-1588-8F60-EF27-271B71B567D8}"/>
          </ac:picMkLst>
        </pc:picChg>
        <pc:picChg chg="del mod">
          <ac:chgData name="Michal Souček" userId="761e60b874c822ad" providerId="LiveId" clId="{E9115327-05BA-4AFE-9177-C29D6CF080ED}" dt="2023-09-11T07:50:46.834" v="1420" actId="478"/>
          <ac:picMkLst>
            <pc:docMk/>
            <pc:sldMk cId="678067920" sldId="360"/>
            <ac:picMk id="10" creationId="{5ABC50C3-FAA4-1F13-6D12-87E5FFB567B7}"/>
          </ac:picMkLst>
        </pc:picChg>
      </pc:sldChg>
      <pc:sldChg chg="modSp mod">
        <pc:chgData name="Michal Souček" userId="761e60b874c822ad" providerId="LiveId" clId="{E9115327-05BA-4AFE-9177-C29D6CF080ED}" dt="2023-09-08T07:28:58.122" v="881" actId="207"/>
        <pc:sldMkLst>
          <pc:docMk/>
          <pc:sldMk cId="3925320880" sldId="361"/>
        </pc:sldMkLst>
        <pc:spChg chg="mod">
          <ac:chgData name="Michal Souček" userId="761e60b874c822ad" providerId="LiveId" clId="{E9115327-05BA-4AFE-9177-C29D6CF080ED}" dt="2023-09-08T07:28:58.122" v="881" actId="207"/>
          <ac:spMkLst>
            <pc:docMk/>
            <pc:sldMk cId="3925320880" sldId="361"/>
            <ac:spMk id="3" creationId="{230C6F72-90A4-4AAD-B546-ED9C07661CF6}"/>
          </ac:spMkLst>
        </pc:spChg>
      </pc:sldChg>
      <pc:sldChg chg="addSp modSp mod">
        <pc:chgData name="Michal Souček" userId="761e60b874c822ad" providerId="LiveId" clId="{E9115327-05BA-4AFE-9177-C29D6CF080ED}" dt="2023-09-11T07:18:40.700" v="1349" actId="108"/>
        <pc:sldMkLst>
          <pc:docMk/>
          <pc:sldMk cId="2060703201" sldId="364"/>
        </pc:sldMkLst>
        <pc:spChg chg="mod">
          <ac:chgData name="Michal Souček" userId="761e60b874c822ad" providerId="LiveId" clId="{E9115327-05BA-4AFE-9177-C29D6CF080ED}" dt="2023-09-08T07:39:36.125" v="937" actId="207"/>
          <ac:spMkLst>
            <pc:docMk/>
            <pc:sldMk cId="2060703201" sldId="364"/>
            <ac:spMk id="3" creationId="{230C6F72-90A4-4AAD-B546-ED9C07661CF6}"/>
          </ac:spMkLst>
        </pc:spChg>
        <pc:picChg chg="mod">
          <ac:chgData name="Michal Souček" userId="761e60b874c822ad" providerId="LiveId" clId="{E9115327-05BA-4AFE-9177-C29D6CF080ED}" dt="2023-09-11T07:18:38.601" v="1348" actId="108"/>
          <ac:picMkLst>
            <pc:docMk/>
            <pc:sldMk cId="2060703201" sldId="364"/>
            <ac:picMk id="4" creationId="{9AB3B9FF-4069-ADA6-BC4B-7ACAC3C94318}"/>
          </ac:picMkLst>
        </pc:picChg>
        <pc:picChg chg="add mod">
          <ac:chgData name="Michal Souček" userId="761e60b874c822ad" providerId="LiveId" clId="{E9115327-05BA-4AFE-9177-C29D6CF080ED}" dt="2023-09-11T07:18:35.033" v="1347" actId="14861"/>
          <ac:picMkLst>
            <pc:docMk/>
            <pc:sldMk cId="2060703201" sldId="364"/>
            <ac:picMk id="1026" creationId="{E01C16E1-49CB-C578-B8B9-98F1321B1A9B}"/>
          </ac:picMkLst>
        </pc:picChg>
        <pc:picChg chg="add mod">
          <ac:chgData name="Michal Souček" userId="761e60b874c822ad" providerId="LiveId" clId="{E9115327-05BA-4AFE-9177-C29D6CF080ED}" dt="2023-09-11T07:18:40.700" v="1349" actId="108"/>
          <ac:picMkLst>
            <pc:docMk/>
            <pc:sldMk cId="2060703201" sldId="364"/>
            <ac:picMk id="1028" creationId="{52E5D449-62CB-C3B3-1810-6646A00C38F6}"/>
          </ac:picMkLst>
        </pc:picChg>
      </pc:sldChg>
      <pc:sldChg chg="addSp delSp modSp new mod ord setBg">
        <pc:chgData name="Michal Souček" userId="761e60b874c822ad" providerId="LiveId" clId="{E9115327-05BA-4AFE-9177-C29D6CF080ED}" dt="2023-09-11T06:43:22.839" v="1303" actId="1076"/>
        <pc:sldMkLst>
          <pc:docMk/>
          <pc:sldMk cId="2371537279" sldId="365"/>
        </pc:sldMkLst>
        <pc:spChg chg="add mod">
          <ac:chgData name="Michal Souček" userId="761e60b874c822ad" providerId="LiveId" clId="{E9115327-05BA-4AFE-9177-C29D6CF080ED}" dt="2023-09-11T06:43:18.925" v="1302"/>
          <ac:spMkLst>
            <pc:docMk/>
            <pc:sldMk cId="2371537279" sldId="365"/>
            <ac:spMk id="2" creationId="{BB407A7A-3769-9225-24A1-EDBF13D00009}"/>
          </ac:spMkLst>
        </pc:spChg>
        <pc:spChg chg="add del">
          <ac:chgData name="Michal Souček" userId="761e60b874c822ad" providerId="LiveId" clId="{E9115327-05BA-4AFE-9177-C29D6CF080ED}" dt="2023-09-08T06:07:28.432" v="366" actId="26606"/>
          <ac:spMkLst>
            <pc:docMk/>
            <pc:sldMk cId="2371537279" sldId="365"/>
            <ac:spMk id="1031" creationId="{818C04AA-A1CC-F0D7-8052-F301F1B64A67}"/>
          </ac:spMkLst>
        </pc:spChg>
        <pc:spChg chg="add del">
          <ac:chgData name="Michal Souček" userId="761e60b874c822ad" providerId="LiveId" clId="{E9115327-05BA-4AFE-9177-C29D6CF080ED}" dt="2023-09-08T06:07:28.432" v="366" actId="26606"/>
          <ac:spMkLst>
            <pc:docMk/>
            <pc:sldMk cId="2371537279" sldId="365"/>
            <ac:spMk id="1033" creationId="{67062260-CFF7-27D7-299D-5D1780278847}"/>
          </ac:spMkLst>
        </pc:spChg>
        <pc:spChg chg="add del">
          <ac:chgData name="Michal Souček" userId="761e60b874c822ad" providerId="LiveId" clId="{E9115327-05BA-4AFE-9177-C29D6CF080ED}" dt="2023-09-08T06:07:28.432" v="366" actId="26606"/>
          <ac:spMkLst>
            <pc:docMk/>
            <pc:sldMk cId="2371537279" sldId="365"/>
            <ac:spMk id="1035" creationId="{F0715E74-E09B-FEE8-2361-93B1D6897E2D}"/>
          </ac:spMkLst>
        </pc:spChg>
        <pc:spChg chg="add del">
          <ac:chgData name="Michal Souček" userId="761e60b874c822ad" providerId="LiveId" clId="{E9115327-05BA-4AFE-9177-C29D6CF080ED}" dt="2023-09-08T06:07:28.432" v="366" actId="26606"/>
          <ac:spMkLst>
            <pc:docMk/>
            <pc:sldMk cId="2371537279" sldId="365"/>
            <ac:spMk id="1037" creationId="{ADD86487-95D6-F07B-D710-E6CA159D2DEF}"/>
          </ac:spMkLst>
        </pc:spChg>
        <pc:spChg chg="add del">
          <ac:chgData name="Michal Souček" userId="761e60b874c822ad" providerId="LiveId" clId="{E9115327-05BA-4AFE-9177-C29D6CF080ED}" dt="2023-09-08T06:07:28.432" v="366" actId="26606"/>
          <ac:spMkLst>
            <pc:docMk/>
            <pc:sldMk cId="2371537279" sldId="365"/>
            <ac:spMk id="1051" creationId="{74A8B050-1341-E322-EE63-86B954CBCD0F}"/>
          </ac:spMkLst>
        </pc:spChg>
        <pc:spChg chg="add del">
          <ac:chgData name="Michal Souček" userId="761e60b874c822ad" providerId="LiveId" clId="{E9115327-05BA-4AFE-9177-C29D6CF080ED}" dt="2023-09-08T06:07:28.432" v="366" actId="26606"/>
          <ac:spMkLst>
            <pc:docMk/>
            <pc:sldMk cId="2371537279" sldId="365"/>
            <ac:spMk id="1053" creationId="{8397E5D6-4D7F-0F66-888F-1883E7505C1D}"/>
          </ac:spMkLst>
        </pc:spChg>
        <pc:spChg chg="add del">
          <ac:chgData name="Michal Souček" userId="761e60b874c822ad" providerId="LiveId" clId="{E9115327-05BA-4AFE-9177-C29D6CF080ED}" dt="2023-09-08T06:07:28.432" v="366" actId="26606"/>
          <ac:spMkLst>
            <pc:docMk/>
            <pc:sldMk cId="2371537279" sldId="365"/>
            <ac:spMk id="1055" creationId="{CA434C8A-1FE7-78C7-2287-A4551C31C714}"/>
          </ac:spMkLst>
        </pc:spChg>
        <pc:grpChg chg="add del">
          <ac:chgData name="Michal Souček" userId="761e60b874c822ad" providerId="LiveId" clId="{E9115327-05BA-4AFE-9177-C29D6CF080ED}" dt="2023-09-08T06:07:28.432" v="366" actId="26606"/>
          <ac:grpSpMkLst>
            <pc:docMk/>
            <pc:sldMk cId="2371537279" sldId="365"/>
            <ac:grpSpMk id="1039" creationId="{B0D7D865-3261-4BBB-39E8-F17030D7A1DD}"/>
          </ac:grpSpMkLst>
        </pc:grpChg>
        <pc:grpChg chg="add del">
          <ac:chgData name="Michal Souček" userId="761e60b874c822ad" providerId="LiveId" clId="{E9115327-05BA-4AFE-9177-C29D6CF080ED}" dt="2023-09-08T06:07:28.432" v="366" actId="26606"/>
          <ac:grpSpMkLst>
            <pc:docMk/>
            <pc:sldMk cId="2371537279" sldId="365"/>
            <ac:grpSpMk id="1043" creationId="{E3C756DA-9F2B-1C9A-3316-E5B8EE7EC4CA}"/>
          </ac:grpSpMkLst>
        </pc:grpChg>
        <pc:grpChg chg="add del">
          <ac:chgData name="Michal Souček" userId="761e60b874c822ad" providerId="LiveId" clId="{E9115327-05BA-4AFE-9177-C29D6CF080ED}" dt="2023-09-08T06:07:28.432" v="366" actId="26606"/>
          <ac:grpSpMkLst>
            <pc:docMk/>
            <pc:sldMk cId="2371537279" sldId="365"/>
            <ac:grpSpMk id="1047" creationId="{B6554DE5-4EB6-37B0-5592-8BC98C2F4E5A}"/>
          </ac:grpSpMkLst>
        </pc:grpChg>
        <pc:picChg chg="add mod">
          <ac:chgData name="Michal Souček" userId="761e60b874c822ad" providerId="LiveId" clId="{E9115327-05BA-4AFE-9177-C29D6CF080ED}" dt="2023-09-11T06:43:22.839" v="1303" actId="1076"/>
          <ac:picMkLst>
            <pc:docMk/>
            <pc:sldMk cId="2371537279" sldId="365"/>
            <ac:picMk id="3" creationId="{87355647-1894-DB6F-9352-6E3EC6F7F823}"/>
          </ac:picMkLst>
        </pc:picChg>
        <pc:picChg chg="add del mod">
          <ac:chgData name="Michal Souček" userId="761e60b874c822ad" providerId="LiveId" clId="{E9115327-05BA-4AFE-9177-C29D6CF080ED}" dt="2023-09-08T06:15:07.062" v="369"/>
          <ac:picMkLst>
            <pc:docMk/>
            <pc:sldMk cId="2371537279" sldId="365"/>
            <ac:picMk id="4" creationId="{391A74EE-AB16-C0BC-30E1-D2AE57D2C132}"/>
          </ac:picMkLst>
        </pc:picChg>
        <pc:picChg chg="add del mod">
          <ac:chgData name="Michal Souček" userId="761e60b874c822ad" providerId="LiveId" clId="{E9115327-05BA-4AFE-9177-C29D6CF080ED}" dt="2023-09-08T06:15:17.896" v="374" actId="478"/>
          <ac:picMkLst>
            <pc:docMk/>
            <pc:sldMk cId="2371537279" sldId="365"/>
            <ac:picMk id="1026" creationId="{0EEE1E07-2ACF-1D32-699A-06D4E7783C39}"/>
          </ac:picMkLst>
        </pc:picChg>
        <pc:cxnChg chg="add mod">
          <ac:chgData name="Michal Souček" userId="761e60b874c822ad" providerId="LiveId" clId="{E9115327-05BA-4AFE-9177-C29D6CF080ED}" dt="2023-09-11T06:43:18.925" v="1302"/>
          <ac:cxnSpMkLst>
            <pc:docMk/>
            <pc:sldMk cId="2371537279" sldId="365"/>
            <ac:cxnSpMk id="4" creationId="{60568CA9-F978-A22A-335F-E6A460B826EA}"/>
          </ac:cxnSpMkLst>
        </pc:cxnChg>
      </pc:sldChg>
      <pc:sldChg chg="delSp add del mod ord">
        <pc:chgData name="Michal Souček" userId="761e60b874c822ad" providerId="LiveId" clId="{E9115327-05BA-4AFE-9177-C29D6CF080ED}" dt="2023-09-11T07:09:25.143" v="1317" actId="47"/>
        <pc:sldMkLst>
          <pc:docMk/>
          <pc:sldMk cId="2897727329" sldId="366"/>
        </pc:sldMkLst>
        <pc:picChg chg="del">
          <ac:chgData name="Michal Souček" userId="761e60b874c822ad" providerId="LiveId" clId="{E9115327-05BA-4AFE-9177-C29D6CF080ED}" dt="2023-09-08T06:15:13.786" v="371" actId="478"/>
          <ac:picMkLst>
            <pc:docMk/>
            <pc:sldMk cId="2897727329" sldId="366"/>
            <ac:picMk id="3" creationId="{87355647-1894-DB6F-9352-6E3EC6F7F823}"/>
          </ac:picMkLst>
        </pc:picChg>
      </pc:sldChg>
      <pc:sldChg chg="addSp delSp modSp add mod ord setBg">
        <pc:chgData name="Michal Souček" userId="761e60b874c822ad" providerId="LiveId" clId="{E9115327-05BA-4AFE-9177-C29D6CF080ED}" dt="2023-09-11T10:37:17.400" v="1524"/>
        <pc:sldMkLst>
          <pc:docMk/>
          <pc:sldMk cId="1881717570" sldId="367"/>
        </pc:sldMkLst>
        <pc:spChg chg="add del">
          <ac:chgData name="Michal Souček" userId="761e60b874c822ad" providerId="LiveId" clId="{E9115327-05BA-4AFE-9177-C29D6CF080ED}" dt="2023-09-08T06:20:10.004" v="384" actId="26606"/>
          <ac:spMkLst>
            <pc:docMk/>
            <pc:sldMk cId="1881717570" sldId="367"/>
            <ac:spMk id="9" creationId="{3DAD86CA-8235-409B-982B-5E7A033E2392}"/>
          </ac:spMkLst>
        </pc:spChg>
        <pc:spChg chg="add del">
          <ac:chgData name="Michal Souček" userId="761e60b874c822ad" providerId="LiveId" clId="{E9115327-05BA-4AFE-9177-C29D6CF080ED}" dt="2023-09-08T06:20:10.004" v="384" actId="26606"/>
          <ac:spMkLst>
            <pc:docMk/>
            <pc:sldMk cId="1881717570" sldId="367"/>
            <ac:spMk id="11" creationId="{9F234FBA-3501-47B4-AE0C-AA4AFBC8F603}"/>
          </ac:spMkLst>
        </pc:spChg>
        <pc:spChg chg="add del">
          <ac:chgData name="Michal Souček" userId="761e60b874c822ad" providerId="LiveId" clId="{E9115327-05BA-4AFE-9177-C29D6CF080ED}" dt="2023-09-08T06:20:10.004" v="384" actId="26606"/>
          <ac:spMkLst>
            <pc:docMk/>
            <pc:sldMk cId="1881717570" sldId="367"/>
            <ac:spMk id="13" creationId="{B5EF893B-0491-416E-9D33-BADE9600792A}"/>
          </ac:spMkLst>
        </pc:spChg>
        <pc:grpChg chg="add del">
          <ac:chgData name="Michal Souček" userId="761e60b874c822ad" providerId="LiveId" clId="{E9115327-05BA-4AFE-9177-C29D6CF080ED}" dt="2023-09-08T06:20:27.006" v="386" actId="26606"/>
          <ac:grpSpMkLst>
            <pc:docMk/>
            <pc:sldMk cId="1881717570" sldId="367"/>
            <ac:grpSpMk id="6" creationId="{E0868B7F-2A7E-F846-B188-C396EA20D892}"/>
          </ac:grpSpMkLst>
        </pc:grpChg>
        <pc:picChg chg="del">
          <ac:chgData name="Michal Souček" userId="761e60b874c822ad" providerId="LiveId" clId="{E9115327-05BA-4AFE-9177-C29D6CF080ED}" dt="2023-09-08T06:19:31.160" v="381" actId="478"/>
          <ac:picMkLst>
            <pc:docMk/>
            <pc:sldMk cId="1881717570" sldId="367"/>
            <ac:picMk id="3" creationId="{87355647-1894-DB6F-9352-6E3EC6F7F823}"/>
          </ac:picMkLst>
        </pc:picChg>
        <pc:picChg chg="add mod">
          <ac:chgData name="Michal Souček" userId="761e60b874c822ad" providerId="LiveId" clId="{E9115327-05BA-4AFE-9177-C29D6CF080ED}" dt="2023-09-11T07:23:26.355" v="1417" actId="108"/>
          <ac:picMkLst>
            <pc:docMk/>
            <pc:sldMk cId="1881717570" sldId="367"/>
            <ac:picMk id="4" creationId="{C5DF9029-B580-34F0-47D5-1610B7C2A06A}"/>
          </ac:picMkLst>
        </pc:picChg>
        <pc:cxnChg chg="add del">
          <ac:chgData name="Michal Souček" userId="761e60b874c822ad" providerId="LiveId" clId="{E9115327-05BA-4AFE-9177-C29D6CF080ED}" dt="2023-09-08T06:20:10.004" v="384" actId="26606"/>
          <ac:cxnSpMkLst>
            <pc:docMk/>
            <pc:sldMk cId="1881717570" sldId="367"/>
            <ac:cxnSpMk id="15" creationId="{469F4FF8-F8B0-4630-BA1B-0D8B324CD5FF}"/>
          </ac:cxnSpMkLst>
        </pc:cxnChg>
      </pc:sldChg>
      <pc:sldChg chg="modSp add mod">
        <pc:chgData name="Michal Souček" userId="761e60b874c822ad" providerId="LiveId" clId="{E9115327-05BA-4AFE-9177-C29D6CF080ED}" dt="2023-09-08T07:18:10.496" v="761" actId="20577"/>
        <pc:sldMkLst>
          <pc:docMk/>
          <pc:sldMk cId="3778569613" sldId="368"/>
        </pc:sldMkLst>
        <pc:spChg chg="mod">
          <ac:chgData name="Michal Souček" userId="761e60b874c822ad" providerId="LiveId" clId="{E9115327-05BA-4AFE-9177-C29D6CF080ED}" dt="2023-09-08T07:15:10.064" v="587" actId="207"/>
          <ac:spMkLst>
            <pc:docMk/>
            <pc:sldMk cId="3778569613" sldId="368"/>
            <ac:spMk id="2" creationId="{F389CE23-112D-4586-8391-57256EB9F506}"/>
          </ac:spMkLst>
        </pc:spChg>
        <pc:spChg chg="mod">
          <ac:chgData name="Michal Souček" userId="761e60b874c822ad" providerId="LiveId" clId="{E9115327-05BA-4AFE-9177-C29D6CF080ED}" dt="2023-09-08T07:18:10.496" v="761" actId="20577"/>
          <ac:spMkLst>
            <pc:docMk/>
            <pc:sldMk cId="3778569613" sldId="368"/>
            <ac:spMk id="3" creationId="{230C6F72-90A4-4AAD-B546-ED9C07661CF6}"/>
          </ac:spMkLst>
        </pc:spChg>
      </pc:sldChg>
      <pc:sldChg chg="addSp delSp modSp add mod">
        <pc:chgData name="Michal Souček" userId="761e60b874c822ad" providerId="LiveId" clId="{E9115327-05BA-4AFE-9177-C29D6CF080ED}" dt="2023-09-11T07:18:44.284" v="1350" actId="108"/>
        <pc:sldMkLst>
          <pc:docMk/>
          <pc:sldMk cId="1381904031" sldId="369"/>
        </pc:sldMkLst>
        <pc:spChg chg="del">
          <ac:chgData name="Michal Souček" userId="761e60b874c822ad" providerId="LiveId" clId="{E9115327-05BA-4AFE-9177-C29D6CF080ED}" dt="2023-09-08T07:32:23.525" v="886" actId="478"/>
          <ac:spMkLst>
            <pc:docMk/>
            <pc:sldMk cId="1381904031" sldId="369"/>
            <ac:spMk id="2" creationId="{F389CE23-112D-4586-8391-57256EB9F506}"/>
          </ac:spMkLst>
        </pc:spChg>
        <pc:spChg chg="del">
          <ac:chgData name="Michal Souček" userId="761e60b874c822ad" providerId="LiveId" clId="{E9115327-05BA-4AFE-9177-C29D6CF080ED}" dt="2023-09-08T07:32:18.198" v="883" actId="478"/>
          <ac:spMkLst>
            <pc:docMk/>
            <pc:sldMk cId="1381904031" sldId="369"/>
            <ac:spMk id="3" creationId="{230C6F72-90A4-4AAD-B546-ED9C07661CF6}"/>
          </ac:spMkLst>
        </pc:spChg>
        <pc:spChg chg="add del mod">
          <ac:chgData name="Michal Souček" userId="761e60b874c822ad" providerId="LiveId" clId="{E9115327-05BA-4AFE-9177-C29D6CF080ED}" dt="2023-09-08T07:32:20.043" v="884" actId="478"/>
          <ac:spMkLst>
            <pc:docMk/>
            <pc:sldMk cId="1381904031" sldId="369"/>
            <ac:spMk id="8" creationId="{F1A08326-AD90-D306-922E-A35BF2688A10}"/>
          </ac:spMkLst>
        </pc:spChg>
        <pc:spChg chg="add del mod">
          <ac:chgData name="Michal Souček" userId="761e60b874c822ad" providerId="LiveId" clId="{E9115327-05BA-4AFE-9177-C29D6CF080ED}" dt="2023-09-08T07:32:25.316" v="887" actId="478"/>
          <ac:spMkLst>
            <pc:docMk/>
            <pc:sldMk cId="1381904031" sldId="369"/>
            <ac:spMk id="11" creationId="{2D44173A-F0D7-A084-009B-1B014D2B0F32}"/>
          </ac:spMkLst>
        </pc:spChg>
        <pc:picChg chg="del mod">
          <ac:chgData name="Michal Souček" userId="761e60b874c822ad" providerId="LiveId" clId="{E9115327-05BA-4AFE-9177-C29D6CF080ED}" dt="2023-09-08T07:36:05.516" v="904" actId="478"/>
          <ac:picMkLst>
            <pc:docMk/>
            <pc:sldMk cId="1381904031" sldId="369"/>
            <ac:picMk id="5" creationId="{1E36B002-788B-81AF-CF7A-9166B865DB36}"/>
          </ac:picMkLst>
        </pc:picChg>
        <pc:picChg chg="del mod">
          <ac:chgData name="Michal Souček" userId="761e60b874c822ad" providerId="LiveId" clId="{E9115327-05BA-4AFE-9177-C29D6CF080ED}" dt="2023-09-08T07:33:38.440" v="903" actId="478"/>
          <ac:picMkLst>
            <pc:docMk/>
            <pc:sldMk cId="1381904031" sldId="369"/>
            <ac:picMk id="10" creationId="{5ABC50C3-FAA4-1F13-6D12-87E5FFB567B7}"/>
          </ac:picMkLst>
        </pc:picChg>
        <pc:picChg chg="add mod">
          <ac:chgData name="Michal Souček" userId="761e60b874c822ad" providerId="LiveId" clId="{E9115327-05BA-4AFE-9177-C29D6CF080ED}" dt="2023-09-11T07:18:44.284" v="1350" actId="108"/>
          <ac:picMkLst>
            <pc:docMk/>
            <pc:sldMk cId="1381904031" sldId="369"/>
            <ac:picMk id="13" creationId="{3E1F36DA-511A-29B2-A8AA-7803C41133F8}"/>
          </ac:picMkLst>
        </pc:picChg>
        <pc:cxnChg chg="del">
          <ac:chgData name="Michal Souček" userId="761e60b874c822ad" providerId="LiveId" clId="{E9115327-05BA-4AFE-9177-C29D6CF080ED}" dt="2023-09-08T07:36:15.293" v="908" actId="478"/>
          <ac:cxnSpMkLst>
            <pc:docMk/>
            <pc:sldMk cId="1381904031" sldId="369"/>
            <ac:cxnSpMk id="15" creationId="{7784576B-9D5C-4560-A894-23F17FF70DED}"/>
          </ac:cxnSpMkLst>
        </pc:cxnChg>
      </pc:sldChg>
      <pc:sldChg chg="addSp delSp modSp add mod">
        <pc:chgData name="Michal Souček" userId="761e60b874c822ad" providerId="LiveId" clId="{E9115327-05BA-4AFE-9177-C29D6CF080ED}" dt="2023-09-11T07:52:05.299" v="1432" actId="108"/>
        <pc:sldMkLst>
          <pc:docMk/>
          <pc:sldMk cId="3895078627" sldId="370"/>
        </pc:sldMkLst>
        <pc:picChg chg="mod">
          <ac:chgData name="Michal Souček" userId="761e60b874c822ad" providerId="LiveId" clId="{E9115327-05BA-4AFE-9177-C29D6CF080ED}" dt="2023-09-11T07:18:48.092" v="1351" actId="108"/>
          <ac:picMkLst>
            <pc:docMk/>
            <pc:sldMk cId="3895078627" sldId="370"/>
            <ac:picMk id="3" creationId="{AFF09BC0-07C3-5C5F-A24D-22FE193AB461}"/>
          </ac:picMkLst>
        </pc:picChg>
        <pc:picChg chg="mod">
          <ac:chgData name="Michal Souček" userId="761e60b874c822ad" providerId="LiveId" clId="{E9115327-05BA-4AFE-9177-C29D6CF080ED}" dt="2023-09-11T07:18:50.056" v="1352" actId="108"/>
          <ac:picMkLst>
            <pc:docMk/>
            <pc:sldMk cId="3895078627" sldId="370"/>
            <ac:picMk id="4" creationId="{92BDAAF2-6FA0-8258-B73C-6153A0791032}"/>
          </ac:picMkLst>
        </pc:picChg>
        <pc:picChg chg="mod">
          <ac:chgData name="Michal Souček" userId="761e60b874c822ad" providerId="LiveId" clId="{E9115327-05BA-4AFE-9177-C29D6CF080ED}" dt="2023-09-11T07:18:51.840" v="1353" actId="108"/>
          <ac:picMkLst>
            <pc:docMk/>
            <pc:sldMk cId="3895078627" sldId="370"/>
            <ac:picMk id="5" creationId="{12113CAB-F308-1ECF-A239-5B023FC5DAC4}"/>
          </ac:picMkLst>
        </pc:picChg>
        <pc:picChg chg="del">
          <ac:chgData name="Michal Souček" userId="761e60b874c822ad" providerId="LiveId" clId="{E9115327-05BA-4AFE-9177-C29D6CF080ED}" dt="2023-09-08T07:32:55.115" v="897" actId="478"/>
          <ac:picMkLst>
            <pc:docMk/>
            <pc:sldMk cId="3895078627" sldId="370"/>
            <ac:picMk id="5" creationId="{1E36B002-788B-81AF-CF7A-9166B865DB36}"/>
          </ac:picMkLst>
        </pc:picChg>
        <pc:picChg chg="mod">
          <ac:chgData name="Michal Souček" userId="761e60b874c822ad" providerId="LiveId" clId="{E9115327-05BA-4AFE-9177-C29D6CF080ED}" dt="2023-09-11T07:51:48.858" v="1427" actId="14100"/>
          <ac:picMkLst>
            <pc:docMk/>
            <pc:sldMk cId="3895078627" sldId="370"/>
            <ac:picMk id="8" creationId="{F86F78EC-4112-4D93-D8B8-8AB7CAEC8915}"/>
          </ac:picMkLst>
        </pc:picChg>
        <pc:picChg chg="add mod">
          <ac:chgData name="Michal Souček" userId="761e60b874c822ad" providerId="LiveId" clId="{E9115327-05BA-4AFE-9177-C29D6CF080ED}" dt="2023-09-11T07:52:05.299" v="1432" actId="108"/>
          <ac:picMkLst>
            <pc:docMk/>
            <pc:sldMk cId="3895078627" sldId="370"/>
            <ac:picMk id="9" creationId="{712D2F90-31A3-8DE3-5833-A71857A5A96B}"/>
          </ac:picMkLst>
        </pc:picChg>
        <pc:picChg chg="mod">
          <ac:chgData name="Michal Souček" userId="761e60b874c822ad" providerId="LiveId" clId="{E9115327-05BA-4AFE-9177-C29D6CF080ED}" dt="2023-09-08T07:33:10.970" v="902" actId="1076"/>
          <ac:picMkLst>
            <pc:docMk/>
            <pc:sldMk cId="3895078627" sldId="370"/>
            <ac:picMk id="10" creationId="{5ABC50C3-FAA4-1F13-6D12-87E5FFB567B7}"/>
          </ac:picMkLst>
        </pc:picChg>
      </pc:sldChg>
      <pc:sldChg chg="modSp mod">
        <pc:chgData name="Michal Souček" userId="761e60b874c822ad" providerId="LiveId" clId="{E9115327-05BA-4AFE-9177-C29D6CF080ED}" dt="2023-09-11T07:18:59.720" v="1356" actId="108"/>
        <pc:sldMkLst>
          <pc:docMk/>
          <pc:sldMk cId="99444810" sldId="371"/>
        </pc:sldMkLst>
        <pc:picChg chg="mod">
          <ac:chgData name="Michal Souček" userId="761e60b874c822ad" providerId="LiveId" clId="{E9115327-05BA-4AFE-9177-C29D6CF080ED}" dt="2023-09-11T07:18:57.752" v="1355" actId="108"/>
          <ac:picMkLst>
            <pc:docMk/>
            <pc:sldMk cId="99444810" sldId="371"/>
            <ac:picMk id="5" creationId="{9AABFB6A-EDFD-32E2-4969-66F15D150E5E}"/>
          </ac:picMkLst>
        </pc:picChg>
        <pc:picChg chg="mod">
          <ac:chgData name="Michal Souček" userId="761e60b874c822ad" providerId="LiveId" clId="{E9115327-05BA-4AFE-9177-C29D6CF080ED}" dt="2023-09-11T07:18:59.720" v="1356" actId="108"/>
          <ac:picMkLst>
            <pc:docMk/>
            <pc:sldMk cId="99444810" sldId="371"/>
            <ac:picMk id="8" creationId="{9A22239A-236C-5652-04D1-F80845A001CB}"/>
          </ac:picMkLst>
        </pc:picChg>
      </pc:sldChg>
      <pc:sldChg chg="addSp delSp modSp mod">
        <pc:chgData name="Michal Souček" userId="761e60b874c822ad" providerId="LiveId" clId="{E9115327-05BA-4AFE-9177-C29D6CF080ED}" dt="2023-09-11T07:23:05.007" v="1416" actId="1076"/>
        <pc:sldMkLst>
          <pc:docMk/>
          <pc:sldMk cId="477425995" sldId="372"/>
        </pc:sldMkLst>
        <pc:picChg chg="del mod">
          <ac:chgData name="Michal Souček" userId="761e60b874c822ad" providerId="LiveId" clId="{E9115327-05BA-4AFE-9177-C29D6CF080ED}" dt="2023-09-11T07:21:15.414" v="1363" actId="478"/>
          <ac:picMkLst>
            <pc:docMk/>
            <pc:sldMk cId="477425995" sldId="372"/>
            <ac:picMk id="4" creationId="{50F4962A-6B02-0F07-F507-1A008D2D4579}"/>
          </ac:picMkLst>
        </pc:picChg>
        <pc:picChg chg="del">
          <ac:chgData name="Michal Souček" userId="761e60b874c822ad" providerId="LiveId" clId="{E9115327-05BA-4AFE-9177-C29D6CF080ED}" dt="2023-09-11T07:20:30.639" v="1361" actId="478"/>
          <ac:picMkLst>
            <pc:docMk/>
            <pc:sldMk cId="477425995" sldId="372"/>
            <ac:picMk id="5" creationId="{2E3A0CE1-ED7B-3509-9F25-CBB49B90EC0C}"/>
          </ac:picMkLst>
        </pc:picChg>
        <pc:picChg chg="del">
          <ac:chgData name="Michal Souček" userId="761e60b874c822ad" providerId="LiveId" clId="{E9115327-05BA-4AFE-9177-C29D6CF080ED}" dt="2023-09-11T07:22:09.108" v="1368" actId="478"/>
          <ac:picMkLst>
            <pc:docMk/>
            <pc:sldMk cId="477425995" sldId="372"/>
            <ac:picMk id="8" creationId="{03BE3B88-BFA0-615F-FC1F-84B553157E65}"/>
          </ac:picMkLst>
        </pc:picChg>
        <pc:picChg chg="add mod">
          <ac:chgData name="Michal Souček" userId="761e60b874c822ad" providerId="LiveId" clId="{E9115327-05BA-4AFE-9177-C29D6CF080ED}" dt="2023-09-11T07:23:05.007" v="1416" actId="1076"/>
          <ac:picMkLst>
            <pc:docMk/>
            <pc:sldMk cId="477425995" sldId="372"/>
            <ac:picMk id="10" creationId="{64F91EDE-97BE-62FD-4A59-F444C8C4697F}"/>
          </ac:picMkLst>
        </pc:picChg>
        <pc:picChg chg="add mod">
          <ac:chgData name="Michal Souček" userId="761e60b874c822ad" providerId="LiveId" clId="{E9115327-05BA-4AFE-9177-C29D6CF080ED}" dt="2023-09-11T07:23:02.935" v="1415" actId="1076"/>
          <ac:picMkLst>
            <pc:docMk/>
            <pc:sldMk cId="477425995" sldId="372"/>
            <ac:picMk id="12" creationId="{94318A4B-E6F4-4A19-C523-48EE11D4317B}"/>
          </ac:picMkLst>
        </pc:picChg>
        <pc:picChg chg="add mod">
          <ac:chgData name="Michal Souček" userId="761e60b874c822ad" providerId="LiveId" clId="{E9115327-05BA-4AFE-9177-C29D6CF080ED}" dt="2023-09-11T07:22:50.547" v="1378" actId="14100"/>
          <ac:picMkLst>
            <pc:docMk/>
            <pc:sldMk cId="477425995" sldId="372"/>
            <ac:picMk id="14" creationId="{3FD564C0-87D4-1C42-AC3D-DBC2523E5D12}"/>
          </ac:picMkLst>
        </pc:picChg>
      </pc:sldChg>
      <pc:sldChg chg="addSp delSp modSp add mod ord">
        <pc:chgData name="Michal Souček" userId="761e60b874c822ad" providerId="LiveId" clId="{E9115327-05BA-4AFE-9177-C29D6CF080ED}" dt="2023-09-11T08:04:04.955" v="1503" actId="108"/>
        <pc:sldMkLst>
          <pc:docMk/>
          <pc:sldMk cId="713340540" sldId="374"/>
        </pc:sldMkLst>
        <pc:spChg chg="del">
          <ac:chgData name="Michal Souček" userId="761e60b874c822ad" providerId="LiveId" clId="{E9115327-05BA-4AFE-9177-C29D6CF080ED}" dt="2023-09-11T07:08:49.153" v="1311" actId="478"/>
          <ac:spMkLst>
            <pc:docMk/>
            <pc:sldMk cId="713340540" sldId="374"/>
            <ac:spMk id="2" creationId="{F9FFF6E7-14F5-7BBD-E821-1538986E5EC4}"/>
          </ac:spMkLst>
        </pc:spChg>
        <pc:spChg chg="add del mod">
          <ac:chgData name="Michal Souček" userId="761e60b874c822ad" providerId="LiveId" clId="{E9115327-05BA-4AFE-9177-C29D6CF080ED}" dt="2023-09-11T07:08:50.878" v="1312" actId="478"/>
          <ac:spMkLst>
            <pc:docMk/>
            <pc:sldMk cId="713340540" sldId="374"/>
            <ac:spMk id="4" creationId="{53FF26BF-A46C-1A6C-0F95-873586B27878}"/>
          </ac:spMkLst>
        </pc:spChg>
        <pc:spChg chg="add del mod">
          <ac:chgData name="Michal Souček" userId="761e60b874c822ad" providerId="LiveId" clId="{E9115327-05BA-4AFE-9177-C29D6CF080ED}" dt="2023-09-11T07:08:59.318" v="1314" actId="478"/>
          <ac:spMkLst>
            <pc:docMk/>
            <pc:sldMk cId="713340540" sldId="374"/>
            <ac:spMk id="6" creationId="{D98B519A-3F4C-792C-FE59-94FD3C93B4C1}"/>
          </ac:spMkLst>
        </pc:spChg>
        <pc:spChg chg="add mod ord">
          <ac:chgData name="Michal Souček" userId="761e60b874c822ad" providerId="LiveId" clId="{E9115327-05BA-4AFE-9177-C29D6CF080ED}" dt="2023-09-11T07:10:30.598" v="1327" actId="167"/>
          <ac:spMkLst>
            <pc:docMk/>
            <pc:sldMk cId="713340540" sldId="374"/>
            <ac:spMk id="8" creationId="{3CFFCA04-3DE5-DFD7-F8FF-09BC8981FABA}"/>
          </ac:spMkLst>
        </pc:spChg>
        <pc:spChg chg="del">
          <ac:chgData name="Michal Souček" userId="761e60b874c822ad" providerId="LiveId" clId="{E9115327-05BA-4AFE-9177-C29D6CF080ED}" dt="2023-09-11T07:08:56.752" v="1313" actId="478"/>
          <ac:spMkLst>
            <pc:docMk/>
            <pc:sldMk cId="713340540" sldId="374"/>
            <ac:spMk id="9" creationId="{4F3DE7B8-00A1-C693-F0AC-C57950C9371B}"/>
          </ac:spMkLst>
        </pc:spChg>
        <pc:graphicFrameChg chg="del">
          <ac:chgData name="Michal Souček" userId="761e60b874c822ad" providerId="LiveId" clId="{E9115327-05BA-4AFE-9177-C29D6CF080ED}" dt="2023-09-11T07:10:26.330" v="1326" actId="478"/>
          <ac:graphicFrameMkLst>
            <pc:docMk/>
            <pc:sldMk cId="713340540" sldId="374"/>
            <ac:graphicFrameMk id="13" creationId="{2FBA3F37-2B74-08B0-D898-564E9662FC75}"/>
          </ac:graphicFrameMkLst>
        </pc:graphicFrameChg>
        <pc:picChg chg="add mod">
          <ac:chgData name="Michal Souček" userId="761e60b874c822ad" providerId="LiveId" clId="{E9115327-05BA-4AFE-9177-C29D6CF080ED}" dt="2023-09-11T08:04:04.955" v="1503" actId="108"/>
          <ac:picMkLst>
            <pc:docMk/>
            <pc:sldMk cId="713340540" sldId="374"/>
            <ac:picMk id="7" creationId="{8E62A694-AFA0-06D4-943F-E64738474442}"/>
          </ac:picMkLst>
        </pc:picChg>
      </pc:sldChg>
      <pc:sldChg chg="addSp delSp modSp add mod">
        <pc:chgData name="Michal Souček" userId="761e60b874c822ad" providerId="LiveId" clId="{E9115327-05BA-4AFE-9177-C29D6CF080ED}" dt="2023-09-11T08:06:31.893" v="1521" actId="108"/>
        <pc:sldMkLst>
          <pc:docMk/>
          <pc:sldMk cId="440072438" sldId="375"/>
        </pc:sldMkLst>
        <pc:spChg chg="del">
          <ac:chgData name="Michal Souček" userId="761e60b874c822ad" providerId="LiveId" clId="{E9115327-05BA-4AFE-9177-C29D6CF080ED}" dt="2023-09-11T07:52:50.299" v="1436" actId="478"/>
          <ac:spMkLst>
            <pc:docMk/>
            <pc:sldMk cId="440072438" sldId="375"/>
            <ac:spMk id="2" creationId="{F9FFF6E7-14F5-7BBD-E821-1538986E5EC4}"/>
          </ac:spMkLst>
        </pc:spChg>
        <pc:spChg chg="add del mod">
          <ac:chgData name="Michal Souček" userId="761e60b874c822ad" providerId="LiveId" clId="{E9115327-05BA-4AFE-9177-C29D6CF080ED}" dt="2023-09-11T07:52:52.265" v="1437" actId="478"/>
          <ac:spMkLst>
            <pc:docMk/>
            <pc:sldMk cId="440072438" sldId="375"/>
            <ac:spMk id="4" creationId="{3E5F9E98-70A5-1295-CABF-5C29382DB928}"/>
          </ac:spMkLst>
        </pc:spChg>
        <pc:spChg chg="add del mod">
          <ac:chgData name="Michal Souček" userId="761e60b874c822ad" providerId="LiveId" clId="{E9115327-05BA-4AFE-9177-C29D6CF080ED}" dt="2023-09-11T07:52:55.976" v="1439" actId="478"/>
          <ac:spMkLst>
            <pc:docMk/>
            <pc:sldMk cId="440072438" sldId="375"/>
            <ac:spMk id="7" creationId="{82D76A1C-93F6-FF6B-4245-20CEFA1180A8}"/>
          </ac:spMkLst>
        </pc:spChg>
        <pc:spChg chg="del">
          <ac:chgData name="Michal Souček" userId="761e60b874c822ad" providerId="LiveId" clId="{E9115327-05BA-4AFE-9177-C29D6CF080ED}" dt="2023-09-11T07:52:54.058" v="1438" actId="478"/>
          <ac:spMkLst>
            <pc:docMk/>
            <pc:sldMk cId="440072438" sldId="375"/>
            <ac:spMk id="9" creationId="{4F3DE7B8-00A1-C693-F0AC-C57950C9371B}"/>
          </ac:spMkLst>
        </pc:spChg>
        <pc:picChg chg="add mod">
          <ac:chgData name="Michal Souček" userId="761e60b874c822ad" providerId="LiveId" clId="{E9115327-05BA-4AFE-9177-C29D6CF080ED}" dt="2023-09-11T08:04:09.043" v="1504" actId="108"/>
          <ac:picMkLst>
            <pc:docMk/>
            <pc:sldMk cId="440072438" sldId="375"/>
            <ac:picMk id="11" creationId="{E99F4974-46EC-90B7-2753-0EC878B29B37}"/>
          </ac:picMkLst>
        </pc:picChg>
        <pc:picChg chg="add mod">
          <ac:chgData name="Michal Souček" userId="761e60b874c822ad" providerId="LiveId" clId="{E9115327-05BA-4AFE-9177-C29D6CF080ED}" dt="2023-09-11T08:04:14.154" v="1507" actId="108"/>
          <ac:picMkLst>
            <pc:docMk/>
            <pc:sldMk cId="440072438" sldId="375"/>
            <ac:picMk id="14" creationId="{08503745-566F-C0ED-DFAB-5D71AB14AB75}"/>
          </ac:picMkLst>
        </pc:picChg>
        <pc:picChg chg="add mod">
          <ac:chgData name="Michal Souček" userId="761e60b874c822ad" providerId="LiveId" clId="{E9115327-05BA-4AFE-9177-C29D6CF080ED}" dt="2023-09-11T08:04:12.438" v="1506" actId="108"/>
          <ac:picMkLst>
            <pc:docMk/>
            <pc:sldMk cId="440072438" sldId="375"/>
            <ac:picMk id="16" creationId="{F0672517-68A4-37A1-2E68-1D1FD939AFB4}"/>
          </ac:picMkLst>
        </pc:picChg>
        <pc:picChg chg="add mod">
          <ac:chgData name="Michal Souček" userId="761e60b874c822ad" providerId="LiveId" clId="{E9115327-05BA-4AFE-9177-C29D6CF080ED}" dt="2023-09-11T08:04:10.731" v="1505" actId="108"/>
          <ac:picMkLst>
            <pc:docMk/>
            <pc:sldMk cId="440072438" sldId="375"/>
            <ac:picMk id="18" creationId="{70D6454B-F789-BFF0-B4DB-311FB03E0D68}"/>
          </ac:picMkLst>
        </pc:picChg>
        <pc:picChg chg="add mod">
          <ac:chgData name="Michal Souček" userId="761e60b874c822ad" providerId="LiveId" clId="{E9115327-05BA-4AFE-9177-C29D6CF080ED}" dt="2023-09-11T08:04:44.029" v="1515" actId="1076"/>
          <ac:picMkLst>
            <pc:docMk/>
            <pc:sldMk cId="440072438" sldId="375"/>
            <ac:picMk id="20" creationId="{341D73B0-F5FA-BD19-B8B9-1D5DC3544149}"/>
          </ac:picMkLst>
        </pc:picChg>
        <pc:picChg chg="add mod">
          <ac:chgData name="Michal Souček" userId="761e60b874c822ad" providerId="LiveId" clId="{E9115327-05BA-4AFE-9177-C29D6CF080ED}" dt="2023-09-11T08:04:46.213" v="1516" actId="1076"/>
          <ac:picMkLst>
            <pc:docMk/>
            <pc:sldMk cId="440072438" sldId="375"/>
            <ac:picMk id="22" creationId="{1D198D68-9735-A0D5-1129-ADE6A648DFCE}"/>
          </ac:picMkLst>
        </pc:picChg>
        <pc:picChg chg="add mod">
          <ac:chgData name="Michal Souček" userId="761e60b874c822ad" providerId="LiveId" clId="{E9115327-05BA-4AFE-9177-C29D6CF080ED}" dt="2023-09-11T08:04:30.897" v="1512" actId="1076"/>
          <ac:picMkLst>
            <pc:docMk/>
            <pc:sldMk cId="440072438" sldId="375"/>
            <ac:picMk id="24" creationId="{D603350F-5F3C-0815-BE0C-410C7853CF39}"/>
          </ac:picMkLst>
        </pc:picChg>
        <pc:picChg chg="add mod">
          <ac:chgData name="Michal Souček" userId="761e60b874c822ad" providerId="LiveId" clId="{E9115327-05BA-4AFE-9177-C29D6CF080ED}" dt="2023-09-11T08:04:36.509" v="1513" actId="1076"/>
          <ac:picMkLst>
            <pc:docMk/>
            <pc:sldMk cId="440072438" sldId="375"/>
            <ac:picMk id="26" creationId="{BBF29C48-EA64-921E-9DF6-33421B79F1AC}"/>
          </ac:picMkLst>
        </pc:picChg>
        <pc:picChg chg="add mod">
          <ac:chgData name="Michal Souček" userId="761e60b874c822ad" providerId="LiveId" clId="{E9115327-05BA-4AFE-9177-C29D6CF080ED}" dt="2023-09-11T08:06:31.893" v="1521" actId="108"/>
          <ac:picMkLst>
            <pc:docMk/>
            <pc:sldMk cId="440072438" sldId="375"/>
            <ac:picMk id="28" creationId="{B08CDF58-904A-E9FB-20FB-E3031BF15F3E}"/>
          </ac:picMkLst>
        </pc:picChg>
      </pc:sldChg>
    </pc:docChg>
  </pc:docChgLst>
  <pc:docChgLst>
    <pc:chgData name="Uživatel typu Host" providerId="Windows Live" clId="Web-{DE24490B-D818-4949-9B2A-EA8D602CD70A}"/>
    <pc:docChg chg="addSld delSld modSld">
      <pc:chgData name="Uživatel typu Host" userId="" providerId="Windows Live" clId="Web-{DE24490B-D818-4949-9B2A-EA8D602CD70A}" dt="2023-09-08T12:02:21.523" v="75"/>
      <pc:docMkLst>
        <pc:docMk/>
      </pc:docMkLst>
      <pc:sldChg chg="modSp">
        <pc:chgData name="Uživatel typu Host" userId="" providerId="Windows Live" clId="Web-{DE24490B-D818-4949-9B2A-EA8D602CD70A}" dt="2023-09-08T11:35:47.834" v="11" actId="20577"/>
        <pc:sldMkLst>
          <pc:docMk/>
          <pc:sldMk cId="3850040930" sldId="337"/>
        </pc:sldMkLst>
        <pc:spChg chg="mod">
          <ac:chgData name="Uživatel typu Host" userId="" providerId="Windows Live" clId="Web-{DE24490B-D818-4949-9B2A-EA8D602CD70A}" dt="2023-09-08T11:35:47.834" v="11" actId="20577"/>
          <ac:spMkLst>
            <pc:docMk/>
            <pc:sldMk cId="3850040930" sldId="337"/>
            <ac:spMk id="3" creationId="{22872E11-87A9-4B4A-EEBF-BB6573514406}"/>
          </ac:spMkLst>
        </pc:spChg>
      </pc:sldChg>
      <pc:sldChg chg="modSp">
        <pc:chgData name="Uživatel typu Host" userId="" providerId="Windows Live" clId="Web-{DE24490B-D818-4949-9B2A-EA8D602CD70A}" dt="2023-09-08T11:56:22.057" v="27" actId="20577"/>
        <pc:sldMkLst>
          <pc:docMk/>
          <pc:sldMk cId="2060703201" sldId="364"/>
        </pc:sldMkLst>
        <pc:spChg chg="mod">
          <ac:chgData name="Uživatel typu Host" userId="" providerId="Windows Live" clId="Web-{DE24490B-D818-4949-9B2A-EA8D602CD70A}" dt="2023-09-08T11:56:22.057" v="27" actId="20577"/>
          <ac:spMkLst>
            <pc:docMk/>
            <pc:sldMk cId="2060703201" sldId="364"/>
            <ac:spMk id="3" creationId="{230C6F72-90A4-4AAD-B546-ED9C07661CF6}"/>
          </ac:spMkLst>
        </pc:spChg>
      </pc:sldChg>
      <pc:sldChg chg="addSp delSp modSp add replId">
        <pc:chgData name="Uživatel typu Host" userId="" providerId="Windows Live" clId="Web-{DE24490B-D818-4949-9B2A-EA8D602CD70A}" dt="2023-09-08T12:02:01.147" v="72" actId="1076"/>
        <pc:sldMkLst>
          <pc:docMk/>
          <pc:sldMk cId="99444810" sldId="371"/>
        </pc:sldMkLst>
        <pc:spChg chg="mod">
          <ac:chgData name="Uživatel typu Host" userId="" providerId="Windows Live" clId="Web-{DE24490B-D818-4949-9B2A-EA8D602CD70A}" dt="2023-09-08T11:56:55.652" v="56" actId="20577"/>
          <ac:spMkLst>
            <pc:docMk/>
            <pc:sldMk cId="99444810" sldId="371"/>
            <ac:spMk id="2" creationId="{F389CE23-112D-4586-8391-57256EB9F506}"/>
          </ac:spMkLst>
        </pc:spChg>
        <pc:spChg chg="mod">
          <ac:chgData name="Uživatel typu Host" userId="" providerId="Windows Live" clId="Web-{DE24490B-D818-4949-9B2A-EA8D602CD70A}" dt="2023-09-08T11:56:38.870" v="31" actId="20577"/>
          <ac:spMkLst>
            <pc:docMk/>
            <pc:sldMk cId="99444810" sldId="371"/>
            <ac:spMk id="3" creationId="{230C6F72-90A4-4AAD-B546-ED9C07661CF6}"/>
          </ac:spMkLst>
        </pc:spChg>
        <pc:picChg chg="add del mod">
          <ac:chgData name="Uživatel typu Host" userId="" providerId="Windows Live" clId="Web-{DE24490B-D818-4949-9B2A-EA8D602CD70A}" dt="2023-09-08T11:57:14.168" v="60"/>
          <ac:picMkLst>
            <pc:docMk/>
            <pc:sldMk cId="99444810" sldId="371"/>
            <ac:picMk id="4" creationId="{E6525136-B38B-2945-1785-B53FF969DE3F}"/>
          </ac:picMkLst>
        </pc:picChg>
        <pc:picChg chg="add mod">
          <ac:chgData name="Uživatel typu Host" userId="" providerId="Windows Live" clId="Web-{DE24490B-D818-4949-9B2A-EA8D602CD70A}" dt="2023-09-08T12:02:01.147" v="72" actId="1076"/>
          <ac:picMkLst>
            <pc:docMk/>
            <pc:sldMk cId="99444810" sldId="371"/>
            <ac:picMk id="5" creationId="{9AABFB6A-EDFD-32E2-4969-66F15D150E5E}"/>
          </ac:picMkLst>
        </pc:picChg>
        <pc:picChg chg="add mod">
          <ac:chgData name="Uživatel typu Host" userId="" providerId="Windows Live" clId="Web-{DE24490B-D818-4949-9B2A-EA8D602CD70A}" dt="2023-09-08T12:01:59.100" v="71" actId="1076"/>
          <ac:picMkLst>
            <pc:docMk/>
            <pc:sldMk cId="99444810" sldId="371"/>
            <ac:picMk id="8" creationId="{9A22239A-236C-5652-04D1-F80845A001CB}"/>
          </ac:picMkLst>
        </pc:picChg>
      </pc:sldChg>
      <pc:sldChg chg="new del">
        <pc:chgData name="Uživatel typu Host" userId="" providerId="Windows Live" clId="Web-{DE24490B-D818-4949-9B2A-EA8D602CD70A}" dt="2023-09-08T11:56:28.526" v="29"/>
        <pc:sldMkLst>
          <pc:docMk/>
          <pc:sldMk cId="2296957470" sldId="371"/>
        </pc:sldMkLst>
      </pc:sldChg>
      <pc:sldChg chg="delSp add replId">
        <pc:chgData name="Uživatel typu Host" userId="" providerId="Windows Live" clId="Web-{DE24490B-D818-4949-9B2A-EA8D602CD70A}" dt="2023-09-08T12:02:21.523" v="75"/>
        <pc:sldMkLst>
          <pc:docMk/>
          <pc:sldMk cId="477425995" sldId="372"/>
        </pc:sldMkLst>
        <pc:picChg chg="del">
          <ac:chgData name="Uživatel typu Host" userId="" providerId="Windows Live" clId="Web-{DE24490B-D818-4949-9B2A-EA8D602CD70A}" dt="2023-09-08T12:02:20.523" v="74"/>
          <ac:picMkLst>
            <pc:docMk/>
            <pc:sldMk cId="477425995" sldId="372"/>
            <ac:picMk id="5" creationId="{9AABFB6A-EDFD-32E2-4969-66F15D150E5E}"/>
          </ac:picMkLst>
        </pc:picChg>
        <pc:picChg chg="del">
          <ac:chgData name="Uživatel typu Host" userId="" providerId="Windows Live" clId="Web-{DE24490B-D818-4949-9B2A-EA8D602CD70A}" dt="2023-09-08T12:02:21.523" v="75"/>
          <ac:picMkLst>
            <pc:docMk/>
            <pc:sldMk cId="477425995" sldId="372"/>
            <ac:picMk id="8" creationId="{9A22239A-236C-5652-04D1-F80845A001CB}"/>
          </ac:picMkLst>
        </pc:picChg>
      </pc:sldChg>
    </pc:docChg>
  </pc:docChgLst>
  <pc:docChgLst>
    <pc:chgData name="Jiří Čtyroký" userId="b91a37fe18b923e7" providerId="Windows Live" clId="Web-{DC7A7ACA-B449-4F25-8A9A-7B4ABDB08BAD}"/>
    <pc:docChg chg="addSld modSld">
      <pc:chgData name="Jiří Čtyroký" userId="b91a37fe18b923e7" providerId="Windows Live" clId="Web-{DC7A7ACA-B449-4F25-8A9A-7B4ABDB08BAD}" dt="2023-09-10T18:56:45.716" v="82" actId="20577"/>
      <pc:docMkLst>
        <pc:docMk/>
      </pc:docMkLst>
      <pc:sldChg chg="modSp">
        <pc:chgData name="Jiří Čtyroký" userId="b91a37fe18b923e7" providerId="Windows Live" clId="Web-{DC7A7ACA-B449-4F25-8A9A-7B4ABDB08BAD}" dt="2023-09-10T18:56:45.716" v="82" actId="20577"/>
        <pc:sldMkLst>
          <pc:docMk/>
          <pc:sldMk cId="3778569613" sldId="368"/>
        </pc:sldMkLst>
        <pc:spChg chg="mod">
          <ac:chgData name="Jiří Čtyroký" userId="b91a37fe18b923e7" providerId="Windows Live" clId="Web-{DC7A7ACA-B449-4F25-8A9A-7B4ABDB08BAD}" dt="2023-09-10T18:56:45.716" v="82" actId="20577"/>
          <ac:spMkLst>
            <pc:docMk/>
            <pc:sldMk cId="3778569613" sldId="368"/>
            <ac:spMk id="3" creationId="{230C6F72-90A4-4AAD-B546-ED9C07661CF6}"/>
          </ac:spMkLst>
        </pc:spChg>
      </pc:sldChg>
      <pc:sldChg chg="modSp add replId">
        <pc:chgData name="Jiří Čtyroký" userId="b91a37fe18b923e7" providerId="Windows Live" clId="Web-{DC7A7ACA-B449-4F25-8A9A-7B4ABDB08BAD}" dt="2023-09-10T18:56:25.059" v="52" actId="20577"/>
        <pc:sldMkLst>
          <pc:docMk/>
          <pc:sldMk cId="244578014" sldId="373"/>
        </pc:sldMkLst>
        <pc:spChg chg="mod">
          <ac:chgData name="Jiří Čtyroký" userId="b91a37fe18b923e7" providerId="Windows Live" clId="Web-{DC7A7ACA-B449-4F25-8A9A-7B4ABDB08BAD}" dt="2023-09-10T18:36:32.316" v="29" actId="20577"/>
          <ac:spMkLst>
            <pc:docMk/>
            <pc:sldMk cId="244578014" sldId="373"/>
            <ac:spMk id="2" creationId="{F389CE23-112D-4586-8391-57256EB9F506}"/>
          </ac:spMkLst>
        </pc:spChg>
        <pc:spChg chg="mod">
          <ac:chgData name="Jiří Čtyroký" userId="b91a37fe18b923e7" providerId="Windows Live" clId="Web-{DC7A7ACA-B449-4F25-8A9A-7B4ABDB08BAD}" dt="2023-09-10T18:56:25.059" v="52" actId="20577"/>
          <ac:spMkLst>
            <pc:docMk/>
            <pc:sldMk cId="244578014" sldId="373"/>
            <ac:spMk id="3" creationId="{230C6F72-90A4-4AAD-B546-ED9C07661CF6}"/>
          </ac:spMkLst>
        </pc:spChg>
      </pc:sldChg>
    </pc:docChg>
  </pc:docChgLst>
  <pc:docChgLst>
    <pc:chgData name="Uživatel typu Host" providerId="Windows Live" clId="Web-{F1DE26A2-CD70-4CA5-AAC1-7C74FE70D751}"/>
    <pc:docChg chg="addSld delSld modSld">
      <pc:chgData name="Uživatel typu Host" userId="" providerId="Windows Live" clId="Web-{F1DE26A2-CD70-4CA5-AAC1-7C74FE70D751}" dt="2023-09-07T11:34:59.456" v="318"/>
      <pc:docMkLst>
        <pc:docMk/>
      </pc:docMkLst>
      <pc:sldChg chg="del">
        <pc:chgData name="Uživatel typu Host" userId="" providerId="Windows Live" clId="Web-{F1DE26A2-CD70-4CA5-AAC1-7C74FE70D751}" dt="2023-09-07T11:19:30.982" v="120"/>
        <pc:sldMkLst>
          <pc:docMk/>
          <pc:sldMk cId="2502393009" sldId="355"/>
        </pc:sldMkLst>
      </pc:sldChg>
      <pc:sldChg chg="add del">
        <pc:chgData name="Uživatel typu Host" userId="" providerId="Windows Live" clId="Web-{F1DE26A2-CD70-4CA5-AAC1-7C74FE70D751}" dt="2023-09-07T11:29:28.589" v="296"/>
        <pc:sldMkLst>
          <pc:docMk/>
          <pc:sldMk cId="999931889" sldId="356"/>
        </pc:sldMkLst>
      </pc:sldChg>
      <pc:sldChg chg="new del">
        <pc:chgData name="Uživatel typu Host" userId="" providerId="Windows Live" clId="Web-{F1DE26A2-CD70-4CA5-AAC1-7C74FE70D751}" dt="2023-09-07T11:14:42.335" v="1"/>
        <pc:sldMkLst>
          <pc:docMk/>
          <pc:sldMk cId="326069060" sldId="357"/>
        </pc:sldMkLst>
      </pc:sldChg>
      <pc:sldChg chg="modSp add replId">
        <pc:chgData name="Uživatel typu Host" userId="" providerId="Windows Live" clId="Web-{F1DE26A2-CD70-4CA5-AAC1-7C74FE70D751}" dt="2023-09-07T11:18:35.965" v="62" actId="20577"/>
        <pc:sldMkLst>
          <pc:docMk/>
          <pc:sldMk cId="2224666120" sldId="357"/>
        </pc:sldMkLst>
        <pc:spChg chg="mod">
          <ac:chgData name="Uživatel typu Host" userId="" providerId="Windows Live" clId="Web-{F1DE26A2-CD70-4CA5-AAC1-7C74FE70D751}" dt="2023-09-07T11:18:14.621" v="60" actId="20577"/>
          <ac:spMkLst>
            <pc:docMk/>
            <pc:sldMk cId="2224666120" sldId="357"/>
            <ac:spMk id="2" creationId="{F389CE23-112D-4586-8391-57256EB9F506}"/>
          </ac:spMkLst>
        </pc:spChg>
        <pc:spChg chg="mod">
          <ac:chgData name="Uživatel typu Host" userId="" providerId="Windows Live" clId="Web-{F1DE26A2-CD70-4CA5-AAC1-7C74FE70D751}" dt="2023-09-07T11:18:35.965" v="62" actId="20577"/>
          <ac:spMkLst>
            <pc:docMk/>
            <pc:sldMk cId="2224666120" sldId="357"/>
            <ac:spMk id="3" creationId="{230C6F72-90A4-4AAD-B546-ED9C07661CF6}"/>
          </ac:spMkLst>
        </pc:spChg>
      </pc:sldChg>
      <pc:sldChg chg="modSp add replId">
        <pc:chgData name="Uživatel typu Host" userId="" providerId="Windows Live" clId="Web-{F1DE26A2-CD70-4CA5-AAC1-7C74FE70D751}" dt="2023-09-07T11:19:18.826" v="119" actId="20577"/>
        <pc:sldMkLst>
          <pc:docMk/>
          <pc:sldMk cId="3858476590" sldId="358"/>
        </pc:sldMkLst>
        <pc:spChg chg="mod">
          <ac:chgData name="Uživatel typu Host" userId="" providerId="Windows Live" clId="Web-{F1DE26A2-CD70-4CA5-AAC1-7C74FE70D751}" dt="2023-09-07T11:19:11.763" v="117" actId="20577"/>
          <ac:spMkLst>
            <pc:docMk/>
            <pc:sldMk cId="3858476590" sldId="358"/>
            <ac:spMk id="2" creationId="{F389CE23-112D-4586-8391-57256EB9F506}"/>
          </ac:spMkLst>
        </pc:spChg>
        <pc:spChg chg="mod">
          <ac:chgData name="Uživatel typu Host" userId="" providerId="Windows Live" clId="Web-{F1DE26A2-CD70-4CA5-AAC1-7C74FE70D751}" dt="2023-09-07T11:19:18.826" v="119" actId="20577"/>
          <ac:spMkLst>
            <pc:docMk/>
            <pc:sldMk cId="3858476590" sldId="358"/>
            <ac:spMk id="3" creationId="{230C6F72-90A4-4AAD-B546-ED9C07661CF6}"/>
          </ac:spMkLst>
        </pc:spChg>
      </pc:sldChg>
      <pc:sldChg chg="modSp add replId">
        <pc:chgData name="Uživatel typu Host" userId="" providerId="Windows Live" clId="Web-{F1DE26A2-CD70-4CA5-AAC1-7C74FE70D751}" dt="2023-09-07T11:20:44.874" v="205" actId="20577"/>
        <pc:sldMkLst>
          <pc:docMk/>
          <pc:sldMk cId="1883440879" sldId="359"/>
        </pc:sldMkLst>
        <pc:spChg chg="mod">
          <ac:chgData name="Uživatel typu Host" userId="" providerId="Windows Live" clId="Web-{F1DE26A2-CD70-4CA5-AAC1-7C74FE70D751}" dt="2023-09-07T11:20:38.327" v="202" actId="20577"/>
          <ac:spMkLst>
            <pc:docMk/>
            <pc:sldMk cId="1883440879" sldId="359"/>
            <ac:spMk id="2" creationId="{F389CE23-112D-4586-8391-57256EB9F506}"/>
          </ac:spMkLst>
        </pc:spChg>
        <pc:spChg chg="mod">
          <ac:chgData name="Uživatel typu Host" userId="" providerId="Windows Live" clId="Web-{F1DE26A2-CD70-4CA5-AAC1-7C74FE70D751}" dt="2023-09-07T11:20:44.874" v="205" actId="20577"/>
          <ac:spMkLst>
            <pc:docMk/>
            <pc:sldMk cId="1883440879" sldId="359"/>
            <ac:spMk id="3" creationId="{230C6F72-90A4-4AAD-B546-ED9C07661CF6}"/>
          </ac:spMkLst>
        </pc:spChg>
      </pc:sldChg>
      <pc:sldChg chg="modSp add replId">
        <pc:chgData name="Uživatel typu Host" userId="" providerId="Windows Live" clId="Web-{F1DE26A2-CD70-4CA5-AAC1-7C74FE70D751}" dt="2023-09-07T11:21:53.032" v="262" actId="20577"/>
        <pc:sldMkLst>
          <pc:docMk/>
          <pc:sldMk cId="678067920" sldId="360"/>
        </pc:sldMkLst>
        <pc:spChg chg="mod">
          <ac:chgData name="Uživatel typu Host" userId="" providerId="Windows Live" clId="Web-{F1DE26A2-CD70-4CA5-AAC1-7C74FE70D751}" dt="2023-09-07T11:21:53.032" v="262" actId="20577"/>
          <ac:spMkLst>
            <pc:docMk/>
            <pc:sldMk cId="678067920" sldId="360"/>
            <ac:spMk id="2" creationId="{F389CE23-112D-4586-8391-57256EB9F506}"/>
          </ac:spMkLst>
        </pc:spChg>
      </pc:sldChg>
      <pc:sldChg chg="add del replId">
        <pc:chgData name="Uživatel typu Host" userId="" providerId="Windows Live" clId="Web-{F1DE26A2-CD70-4CA5-AAC1-7C74FE70D751}" dt="2023-09-07T11:20:56.296" v="207"/>
        <pc:sldMkLst>
          <pc:docMk/>
          <pc:sldMk cId="744231974" sldId="360"/>
        </pc:sldMkLst>
      </pc:sldChg>
      <pc:sldChg chg="modSp add replId">
        <pc:chgData name="Uživatel typu Host" userId="" providerId="Windows Live" clId="Web-{F1DE26A2-CD70-4CA5-AAC1-7C74FE70D751}" dt="2023-09-07T11:26:49.195" v="279" actId="20577"/>
        <pc:sldMkLst>
          <pc:docMk/>
          <pc:sldMk cId="3925320880" sldId="361"/>
        </pc:sldMkLst>
        <pc:spChg chg="mod">
          <ac:chgData name="Uživatel typu Host" userId="" providerId="Windows Live" clId="Web-{F1DE26A2-CD70-4CA5-AAC1-7C74FE70D751}" dt="2023-09-07T11:26:49.195" v="279" actId="20577"/>
          <ac:spMkLst>
            <pc:docMk/>
            <pc:sldMk cId="3925320880" sldId="361"/>
            <ac:spMk id="3" creationId="{230C6F72-90A4-4AAD-B546-ED9C07661CF6}"/>
          </ac:spMkLst>
        </pc:spChg>
      </pc:sldChg>
      <pc:sldChg chg="addSp delSp modSp add replId">
        <pc:chgData name="Uživatel typu Host" userId="" providerId="Windows Live" clId="Web-{F1DE26A2-CD70-4CA5-AAC1-7C74FE70D751}" dt="2023-09-07T11:29:45.840" v="299" actId="20577"/>
        <pc:sldMkLst>
          <pc:docMk/>
          <pc:sldMk cId="2421293435" sldId="362"/>
        </pc:sldMkLst>
        <pc:spChg chg="add del mod">
          <ac:chgData name="Uživatel typu Host" userId="" providerId="Windows Live" clId="Web-{F1DE26A2-CD70-4CA5-AAC1-7C74FE70D751}" dt="2023-09-07T11:29:45.840" v="299" actId="20577"/>
          <ac:spMkLst>
            <pc:docMk/>
            <pc:sldMk cId="2421293435" sldId="362"/>
            <ac:spMk id="3" creationId="{230C6F72-90A4-4AAD-B546-ED9C07661CF6}"/>
          </ac:spMkLst>
        </pc:spChg>
        <pc:picChg chg="add del">
          <ac:chgData name="Uživatel typu Host" userId="" providerId="Windows Live" clId="Web-{F1DE26A2-CD70-4CA5-AAC1-7C74FE70D751}" dt="2023-09-07T11:27:28.196" v="284"/>
          <ac:picMkLst>
            <pc:docMk/>
            <pc:sldMk cId="2421293435" sldId="362"/>
            <ac:picMk id="5" creationId="{1C5D10C2-C1EF-2960-8729-21B584C831F1}"/>
          </ac:picMkLst>
        </pc:picChg>
        <pc:picChg chg="add del mod ord">
          <ac:chgData name="Uživatel typu Host" userId="" providerId="Windows Live" clId="Web-{F1DE26A2-CD70-4CA5-AAC1-7C74FE70D751}" dt="2023-09-07T11:28:40.807" v="289"/>
          <ac:picMkLst>
            <pc:docMk/>
            <pc:sldMk cId="2421293435" sldId="362"/>
            <ac:picMk id="8" creationId="{60F94AFA-C4BF-0407-FE85-A147064C1087}"/>
          </ac:picMkLst>
        </pc:picChg>
        <pc:picChg chg="add del mod ord">
          <ac:chgData name="Uživatel typu Host" userId="" providerId="Windows Live" clId="Web-{F1DE26A2-CD70-4CA5-AAC1-7C74FE70D751}" dt="2023-09-07T11:29:26.214" v="295"/>
          <ac:picMkLst>
            <pc:docMk/>
            <pc:sldMk cId="2421293435" sldId="362"/>
            <ac:picMk id="9" creationId="{BE4BC6FA-B991-0687-00D8-75D29D11430B}"/>
          </ac:picMkLst>
        </pc:picChg>
      </pc:sldChg>
      <pc:sldChg chg="addSp delSp modSp add replId addAnim modAnim">
        <pc:chgData name="Uživatel typu Host" userId="" providerId="Windows Live" clId="Web-{F1DE26A2-CD70-4CA5-AAC1-7C74FE70D751}" dt="2023-09-07T11:34:59.456" v="318"/>
        <pc:sldMkLst>
          <pc:docMk/>
          <pc:sldMk cId="763465296" sldId="363"/>
        </pc:sldMkLst>
        <pc:spChg chg="del mod">
          <ac:chgData name="Uživatel typu Host" userId="" providerId="Windows Live" clId="Web-{F1DE26A2-CD70-4CA5-AAC1-7C74FE70D751}" dt="2023-09-07T11:30:21.731" v="302"/>
          <ac:spMkLst>
            <pc:docMk/>
            <pc:sldMk cId="763465296" sldId="363"/>
            <ac:spMk id="3" creationId="{230C6F72-90A4-4AAD-B546-ED9C07661CF6}"/>
          </ac:spMkLst>
        </pc:spChg>
        <pc:spChg chg="add mod">
          <ac:chgData name="Uživatel typu Host" userId="" providerId="Windows Live" clId="Web-{F1DE26A2-CD70-4CA5-AAC1-7C74FE70D751}" dt="2023-09-07T11:32:08.671" v="312"/>
          <ac:spMkLst>
            <pc:docMk/>
            <pc:sldMk cId="763465296" sldId="363"/>
            <ac:spMk id="5" creationId="{B10A760E-482E-D6FC-9105-DD16FB94B4BF}"/>
          </ac:spMkLst>
        </pc:spChg>
        <pc:picChg chg="add mod ord">
          <ac:chgData name="Uživatel typu Host" userId="" providerId="Windows Live" clId="Web-{F1DE26A2-CD70-4CA5-AAC1-7C74FE70D751}" dt="2023-09-07T11:31:43.811" v="310" actId="1076"/>
          <ac:picMkLst>
            <pc:docMk/>
            <pc:sldMk cId="763465296" sldId="363"/>
            <ac:picMk id="4" creationId="{38D80C79-99D9-C8DD-3BA6-C2D5AE20DD34}"/>
          </ac:picMkLst>
        </pc:picChg>
      </pc:sldChg>
    </pc:docChg>
  </pc:docChgLst>
  <pc:docChgLst>
    <pc:chgData name="Uživatel typu Host" providerId="Windows Live" clId="Web-{36DFE52A-5AE9-4F29-AE1D-8A3B4E4C73DA}"/>
    <pc:docChg chg="addSld delSld modSld sldOrd">
      <pc:chgData name="Uživatel typu Host" userId="" providerId="Windows Live" clId="Web-{36DFE52A-5AE9-4F29-AE1D-8A3B4E4C73DA}" dt="2023-09-07T13:49:18.137" v="3310" actId="20577"/>
      <pc:docMkLst>
        <pc:docMk/>
      </pc:docMkLst>
      <pc:sldChg chg="del">
        <pc:chgData name="Uživatel typu Host" userId="" providerId="Windows Live" clId="Web-{36DFE52A-5AE9-4F29-AE1D-8A3B4E4C73DA}" dt="2023-09-07T11:35:31.178" v="0"/>
        <pc:sldMkLst>
          <pc:docMk/>
          <pc:sldMk cId="999931889" sldId="356"/>
        </pc:sldMkLst>
      </pc:sldChg>
      <pc:sldChg chg="modSp">
        <pc:chgData name="Uživatel typu Host" userId="" providerId="Windows Live" clId="Web-{36DFE52A-5AE9-4F29-AE1D-8A3B4E4C73DA}" dt="2023-09-07T13:20:46.485" v="3186" actId="20577"/>
        <pc:sldMkLst>
          <pc:docMk/>
          <pc:sldMk cId="2224666120" sldId="357"/>
        </pc:sldMkLst>
        <pc:spChg chg="mod">
          <ac:chgData name="Uživatel typu Host" userId="" providerId="Windows Live" clId="Web-{36DFE52A-5AE9-4F29-AE1D-8A3B4E4C73DA}" dt="2023-09-07T12:04:23.346" v="1274" actId="20577"/>
          <ac:spMkLst>
            <pc:docMk/>
            <pc:sldMk cId="2224666120" sldId="357"/>
            <ac:spMk id="2" creationId="{F389CE23-112D-4586-8391-57256EB9F506}"/>
          </ac:spMkLst>
        </pc:spChg>
        <pc:spChg chg="mod">
          <ac:chgData name="Uživatel typu Host" userId="" providerId="Windows Live" clId="Web-{36DFE52A-5AE9-4F29-AE1D-8A3B4E4C73DA}" dt="2023-09-07T13:20:46.485" v="3186" actId="20577"/>
          <ac:spMkLst>
            <pc:docMk/>
            <pc:sldMk cId="2224666120" sldId="357"/>
            <ac:spMk id="3" creationId="{230C6F72-90A4-4AAD-B546-ED9C07661CF6}"/>
          </ac:spMkLst>
        </pc:spChg>
      </pc:sldChg>
      <pc:sldChg chg="ord">
        <pc:chgData name="Uživatel typu Host" userId="" providerId="Windows Live" clId="Web-{36DFE52A-5AE9-4F29-AE1D-8A3B4E4C73DA}" dt="2023-09-07T12:01:21.132" v="1182"/>
        <pc:sldMkLst>
          <pc:docMk/>
          <pc:sldMk cId="3858476590" sldId="358"/>
        </pc:sldMkLst>
      </pc:sldChg>
      <pc:sldChg chg="addSp delSp modSp">
        <pc:chgData name="Uživatel typu Host" userId="" providerId="Windows Live" clId="Web-{36DFE52A-5AE9-4F29-AE1D-8A3B4E4C73DA}" dt="2023-09-07T13:46:55.612" v="3270" actId="20577"/>
        <pc:sldMkLst>
          <pc:docMk/>
          <pc:sldMk cId="1883440879" sldId="359"/>
        </pc:sldMkLst>
        <pc:spChg chg="mod">
          <ac:chgData name="Uživatel typu Host" userId="" providerId="Windows Live" clId="Web-{36DFE52A-5AE9-4F29-AE1D-8A3B4E4C73DA}" dt="2023-09-07T12:57:50.588" v="2583" actId="20577"/>
          <ac:spMkLst>
            <pc:docMk/>
            <pc:sldMk cId="1883440879" sldId="359"/>
            <ac:spMk id="2" creationId="{F389CE23-112D-4586-8391-57256EB9F506}"/>
          </ac:spMkLst>
        </pc:spChg>
        <pc:spChg chg="mod">
          <ac:chgData name="Uživatel typu Host" userId="" providerId="Windows Live" clId="Web-{36DFE52A-5AE9-4F29-AE1D-8A3B4E4C73DA}" dt="2023-09-07T13:46:55.612" v="3270" actId="20577"/>
          <ac:spMkLst>
            <pc:docMk/>
            <pc:sldMk cId="1883440879" sldId="359"/>
            <ac:spMk id="3" creationId="{230C6F72-90A4-4AAD-B546-ED9C07661CF6}"/>
          </ac:spMkLst>
        </pc:spChg>
        <pc:picChg chg="add mod">
          <ac:chgData name="Uživatel typu Host" userId="" providerId="Windows Live" clId="Web-{36DFE52A-5AE9-4F29-AE1D-8A3B4E4C73DA}" dt="2023-09-07T12:58:35.091" v="2590" actId="1076"/>
          <ac:picMkLst>
            <pc:docMk/>
            <pc:sldMk cId="1883440879" sldId="359"/>
            <ac:picMk id="4" creationId="{5F70EE1D-B2B0-38DC-E385-337942920761}"/>
          </ac:picMkLst>
        </pc:picChg>
        <pc:picChg chg="add del mod">
          <ac:chgData name="Uživatel typu Host" userId="" providerId="Windows Live" clId="Web-{36DFE52A-5AE9-4F29-AE1D-8A3B4E4C73DA}" dt="2023-09-07T13:00:22.238" v="2677"/>
          <ac:picMkLst>
            <pc:docMk/>
            <pc:sldMk cId="1883440879" sldId="359"/>
            <ac:picMk id="5" creationId="{BFA22AF4-295A-62BC-DAD5-717967055A06}"/>
          </ac:picMkLst>
        </pc:picChg>
      </pc:sldChg>
      <pc:sldChg chg="addSp delSp modSp ord">
        <pc:chgData name="Uživatel typu Host" userId="" providerId="Windows Live" clId="Web-{36DFE52A-5AE9-4F29-AE1D-8A3B4E4C73DA}" dt="2023-09-07T13:49:18.137" v="3310" actId="20577"/>
        <pc:sldMkLst>
          <pc:docMk/>
          <pc:sldMk cId="678067920" sldId="360"/>
        </pc:sldMkLst>
        <pc:spChg chg="mod">
          <ac:chgData name="Uživatel typu Host" userId="" providerId="Windows Live" clId="Web-{36DFE52A-5AE9-4F29-AE1D-8A3B4E4C73DA}" dt="2023-09-07T13:49:18.137" v="3310" actId="20577"/>
          <ac:spMkLst>
            <pc:docMk/>
            <pc:sldMk cId="678067920" sldId="360"/>
            <ac:spMk id="2" creationId="{F389CE23-112D-4586-8391-57256EB9F506}"/>
          </ac:spMkLst>
        </pc:spChg>
        <pc:spChg chg="mod">
          <ac:chgData name="Uživatel typu Host" userId="" providerId="Windows Live" clId="Web-{36DFE52A-5AE9-4F29-AE1D-8A3B4E4C73DA}" dt="2023-09-07T12:50:01.747" v="2314" actId="20577"/>
          <ac:spMkLst>
            <pc:docMk/>
            <pc:sldMk cId="678067920" sldId="360"/>
            <ac:spMk id="3" creationId="{230C6F72-90A4-4AAD-B546-ED9C07661CF6}"/>
          </ac:spMkLst>
        </pc:spChg>
        <pc:picChg chg="add del mod">
          <ac:chgData name="Uživatel typu Host" userId="" providerId="Windows Live" clId="Web-{36DFE52A-5AE9-4F29-AE1D-8A3B4E4C73DA}" dt="2023-09-07T13:24:04.809" v="3188"/>
          <ac:picMkLst>
            <pc:docMk/>
            <pc:sldMk cId="678067920" sldId="360"/>
            <ac:picMk id="4" creationId="{BC546A2E-C22F-C0B0-3563-F76DDE2798AE}"/>
          </ac:picMkLst>
        </pc:picChg>
        <pc:picChg chg="add mod">
          <ac:chgData name="Uživatel typu Host" userId="" providerId="Windows Live" clId="Web-{36DFE52A-5AE9-4F29-AE1D-8A3B4E4C73DA}" dt="2023-09-07T13:25:10.501" v="3192" actId="1076"/>
          <ac:picMkLst>
            <pc:docMk/>
            <pc:sldMk cId="678067920" sldId="360"/>
            <ac:picMk id="5" creationId="{1E36B002-788B-81AF-CF7A-9166B865DB36}"/>
          </ac:picMkLst>
        </pc:picChg>
        <pc:picChg chg="add del mod">
          <ac:chgData name="Uživatel typu Host" userId="" providerId="Windows Live" clId="Web-{36DFE52A-5AE9-4F29-AE1D-8A3B4E4C73DA}" dt="2023-09-07T13:29:46.799" v="3197"/>
          <ac:picMkLst>
            <pc:docMk/>
            <pc:sldMk cId="678067920" sldId="360"/>
            <ac:picMk id="8" creationId="{5B487CC1-3359-C9C3-7794-42BE3C73D45B}"/>
          </ac:picMkLst>
        </pc:picChg>
        <pc:picChg chg="add del mod">
          <ac:chgData name="Uživatel typu Host" userId="" providerId="Windows Live" clId="Web-{36DFE52A-5AE9-4F29-AE1D-8A3B4E4C73DA}" dt="2023-09-07T13:31:39.119" v="3202"/>
          <ac:picMkLst>
            <pc:docMk/>
            <pc:sldMk cId="678067920" sldId="360"/>
            <ac:picMk id="9" creationId="{8E9992AA-E414-02C0-4FB7-819DB2A6323A}"/>
          </ac:picMkLst>
        </pc:picChg>
        <pc:picChg chg="add mod">
          <ac:chgData name="Uživatel typu Host" userId="" providerId="Windows Live" clId="Web-{36DFE52A-5AE9-4F29-AE1D-8A3B4E4C73DA}" dt="2023-09-07T13:32:22.027" v="3206" actId="14100"/>
          <ac:picMkLst>
            <pc:docMk/>
            <pc:sldMk cId="678067920" sldId="360"/>
            <ac:picMk id="10" creationId="{5ABC50C3-FAA4-1F13-6D12-87E5FFB567B7}"/>
          </ac:picMkLst>
        </pc:picChg>
      </pc:sldChg>
      <pc:sldChg chg="modSp ord">
        <pc:chgData name="Uživatel typu Host" userId="" providerId="Windows Live" clId="Web-{36DFE52A-5AE9-4F29-AE1D-8A3B4E4C73DA}" dt="2023-09-07T12:26:52.975" v="1824" actId="20577"/>
        <pc:sldMkLst>
          <pc:docMk/>
          <pc:sldMk cId="3925320880" sldId="361"/>
        </pc:sldMkLst>
        <pc:spChg chg="mod">
          <ac:chgData name="Uživatel typu Host" userId="" providerId="Windows Live" clId="Web-{36DFE52A-5AE9-4F29-AE1D-8A3B4E4C73DA}" dt="2023-09-07T12:26:52.975" v="1824" actId="20577"/>
          <ac:spMkLst>
            <pc:docMk/>
            <pc:sldMk cId="3925320880" sldId="361"/>
            <ac:spMk id="3" creationId="{230C6F72-90A4-4AAD-B546-ED9C07661CF6}"/>
          </ac:spMkLst>
        </pc:spChg>
      </pc:sldChg>
      <pc:sldChg chg="del">
        <pc:chgData name="Uživatel typu Host" userId="" providerId="Windows Live" clId="Web-{36DFE52A-5AE9-4F29-AE1D-8A3B4E4C73DA}" dt="2023-09-07T12:01:06.287" v="1179"/>
        <pc:sldMkLst>
          <pc:docMk/>
          <pc:sldMk cId="2421293435" sldId="362"/>
        </pc:sldMkLst>
      </pc:sldChg>
      <pc:sldChg chg="ord">
        <pc:chgData name="Uživatel typu Host" userId="" providerId="Windows Live" clId="Web-{36DFE52A-5AE9-4F29-AE1D-8A3B4E4C73DA}" dt="2023-09-07T13:48:09.367" v="3272"/>
        <pc:sldMkLst>
          <pc:docMk/>
          <pc:sldMk cId="763465296" sldId="363"/>
        </pc:sldMkLst>
      </pc:sldChg>
      <pc:sldChg chg="addSp delSp modSp add ord replId">
        <pc:chgData name="Uživatel typu Host" userId="" providerId="Windows Live" clId="Web-{36DFE52A-5AE9-4F29-AE1D-8A3B4E4C73DA}" dt="2023-09-07T13:47:12.660" v="3271"/>
        <pc:sldMkLst>
          <pc:docMk/>
          <pc:sldMk cId="2060703201" sldId="364"/>
        </pc:sldMkLst>
        <pc:spChg chg="mod">
          <ac:chgData name="Uživatel typu Host" userId="" providerId="Windows Live" clId="Web-{36DFE52A-5AE9-4F29-AE1D-8A3B4E4C73DA}" dt="2023-09-07T12:28:17.839" v="1898" actId="20577"/>
          <ac:spMkLst>
            <pc:docMk/>
            <pc:sldMk cId="2060703201" sldId="364"/>
            <ac:spMk id="2" creationId="{F389CE23-112D-4586-8391-57256EB9F506}"/>
          </ac:spMkLst>
        </pc:spChg>
        <pc:spChg chg="mod">
          <ac:chgData name="Uživatel typu Host" userId="" providerId="Windows Live" clId="Web-{36DFE52A-5AE9-4F29-AE1D-8A3B4E4C73DA}" dt="2023-09-07T13:34:26.019" v="3223" actId="20577"/>
          <ac:spMkLst>
            <pc:docMk/>
            <pc:sldMk cId="2060703201" sldId="364"/>
            <ac:spMk id="3" creationId="{230C6F72-90A4-4AAD-B546-ED9C07661CF6}"/>
          </ac:spMkLst>
        </pc:spChg>
        <pc:picChg chg="add del mod">
          <ac:chgData name="Uživatel typu Host" userId="" providerId="Windows Live" clId="Web-{36DFE52A-5AE9-4F29-AE1D-8A3B4E4C73DA}" dt="2023-09-07T13:47:12.660" v="3271"/>
          <ac:picMkLst>
            <pc:docMk/>
            <pc:sldMk cId="2060703201" sldId="364"/>
            <ac:picMk id="4" creationId="{9C2A19CA-E7A6-8A3A-D045-A296D8EE602F}"/>
          </ac:picMkLst>
        </pc:picChg>
      </pc:sldChg>
    </pc:docChg>
  </pc:docChgLst>
  <pc:docChgLst>
    <pc:chgData name="Michal Souček" userId="761e60b874c822ad" providerId="LiveId" clId="{56AC9690-3C2C-4D5D-A8D5-65AE9D77ED5E}"/>
    <pc:docChg chg="undo redo custSel addSld delSld modSld sldOrd">
      <pc:chgData name="Michal Souček" userId="761e60b874c822ad" providerId="LiveId" clId="{56AC9690-3C2C-4D5D-A8D5-65AE9D77ED5E}" dt="2023-04-25T07:14:38.552" v="2531" actId="403"/>
      <pc:docMkLst>
        <pc:docMk/>
      </pc:docMkLst>
      <pc:sldChg chg="modSp add mod">
        <pc:chgData name="Michal Souček" userId="761e60b874c822ad" providerId="LiveId" clId="{56AC9690-3C2C-4D5D-A8D5-65AE9D77ED5E}" dt="2023-04-24T09:44:36.279" v="1490" actId="20577"/>
        <pc:sldMkLst>
          <pc:docMk/>
          <pc:sldMk cId="1368297636" sldId="256"/>
        </pc:sldMkLst>
        <pc:spChg chg="mod">
          <ac:chgData name="Michal Souček" userId="761e60b874c822ad" providerId="LiveId" clId="{56AC9690-3C2C-4D5D-A8D5-65AE9D77ED5E}" dt="2023-04-18T13:02:25.185" v="6" actId="6549"/>
          <ac:spMkLst>
            <pc:docMk/>
            <pc:sldMk cId="1368297636" sldId="256"/>
            <ac:spMk id="2" creationId="{07E0E8AB-6D64-4D95-856F-C41263E55C72}"/>
          </ac:spMkLst>
        </pc:spChg>
        <pc:spChg chg="mod">
          <ac:chgData name="Michal Souček" userId="761e60b874c822ad" providerId="LiveId" clId="{56AC9690-3C2C-4D5D-A8D5-65AE9D77ED5E}" dt="2023-04-18T13:02:34.797" v="13" actId="27636"/>
          <ac:spMkLst>
            <pc:docMk/>
            <pc:sldMk cId="1368297636" sldId="256"/>
            <ac:spMk id="3" creationId="{9025FA30-4CDF-4864-B317-7524A23A8DF7}"/>
          </ac:spMkLst>
        </pc:spChg>
        <pc:spChg chg="mod">
          <ac:chgData name="Michal Souček" userId="761e60b874c822ad" providerId="LiveId" clId="{56AC9690-3C2C-4D5D-A8D5-65AE9D77ED5E}" dt="2023-04-18T13:03:47.321" v="81" actId="1035"/>
          <ac:spMkLst>
            <pc:docMk/>
            <pc:sldMk cId="1368297636" sldId="256"/>
            <ac:spMk id="4" creationId="{70003D1A-23E9-4374-AC0D-5C9481FB2EFE}"/>
          </ac:spMkLst>
        </pc:spChg>
        <pc:spChg chg="mod">
          <ac:chgData name="Michal Souček" userId="761e60b874c822ad" providerId="LiveId" clId="{56AC9690-3C2C-4D5D-A8D5-65AE9D77ED5E}" dt="2023-04-24T09:44:36.279" v="1490" actId="20577"/>
          <ac:spMkLst>
            <pc:docMk/>
            <pc:sldMk cId="1368297636" sldId="256"/>
            <ac:spMk id="6" creationId="{D22D7E6E-2658-48D3-9937-B2B062FC599B}"/>
          </ac:spMkLst>
        </pc:spChg>
      </pc:sldChg>
      <pc:sldChg chg="addSp delSp modSp add mod ord">
        <pc:chgData name="Michal Souček" userId="761e60b874c822ad" providerId="LiveId" clId="{56AC9690-3C2C-4D5D-A8D5-65AE9D77ED5E}" dt="2023-04-25T06:53:04.522" v="1821" actId="478"/>
        <pc:sldMkLst>
          <pc:docMk/>
          <pc:sldMk cId="3850182619" sldId="289"/>
        </pc:sldMkLst>
        <pc:spChg chg="add del mod">
          <ac:chgData name="Michal Souček" userId="761e60b874c822ad" providerId="LiveId" clId="{56AC9690-3C2C-4D5D-A8D5-65AE9D77ED5E}" dt="2023-04-25T06:53:04.522" v="1821" actId="478"/>
          <ac:spMkLst>
            <pc:docMk/>
            <pc:sldMk cId="3850182619" sldId="289"/>
            <ac:spMk id="2" creationId="{6348321F-156F-FFEC-BE69-51E6A6335C62}"/>
          </ac:spMkLst>
        </pc:spChg>
        <pc:spChg chg="del">
          <ac:chgData name="Michal Souček" userId="761e60b874c822ad" providerId="LiveId" clId="{56AC9690-3C2C-4D5D-A8D5-65AE9D77ED5E}" dt="2023-04-18T13:18:32.464" v="434" actId="478"/>
          <ac:spMkLst>
            <pc:docMk/>
            <pc:sldMk cId="3850182619" sldId="289"/>
            <ac:spMk id="2" creationId="{F389CE23-112D-4586-8391-57256EB9F506}"/>
          </ac:spMkLst>
        </pc:spChg>
        <pc:spChg chg="del">
          <ac:chgData name="Michal Souček" userId="761e60b874c822ad" providerId="LiveId" clId="{56AC9690-3C2C-4D5D-A8D5-65AE9D77ED5E}" dt="2023-04-18T13:18:12.783" v="431" actId="478"/>
          <ac:spMkLst>
            <pc:docMk/>
            <pc:sldMk cId="3850182619" sldId="289"/>
            <ac:spMk id="3" creationId="{230C6F72-90A4-4AAD-B546-ED9C07661CF6}"/>
          </ac:spMkLst>
        </pc:spChg>
        <pc:spChg chg="add del mod">
          <ac:chgData name="Michal Souček" userId="761e60b874c822ad" providerId="LiveId" clId="{56AC9690-3C2C-4D5D-A8D5-65AE9D77ED5E}" dt="2023-04-18T13:18:15.709" v="432" actId="478"/>
          <ac:spMkLst>
            <pc:docMk/>
            <pc:sldMk cId="3850182619" sldId="289"/>
            <ac:spMk id="6" creationId="{5CF2AB1E-D02C-0F1F-A114-A9B5763AC229}"/>
          </ac:spMkLst>
        </pc:spChg>
        <pc:spChg chg="add del mod">
          <ac:chgData name="Michal Souček" userId="761e60b874c822ad" providerId="LiveId" clId="{56AC9690-3C2C-4D5D-A8D5-65AE9D77ED5E}" dt="2023-04-18T13:18:34.989" v="436" actId="478"/>
          <ac:spMkLst>
            <pc:docMk/>
            <pc:sldMk cId="3850182619" sldId="289"/>
            <ac:spMk id="8" creationId="{2558B88C-4B7B-2E70-E328-38C79EDA58C3}"/>
          </ac:spMkLst>
        </pc:spChg>
        <pc:spChg chg="add mod">
          <ac:chgData name="Michal Souček" userId="761e60b874c822ad" providerId="LiveId" clId="{56AC9690-3C2C-4D5D-A8D5-65AE9D77ED5E}" dt="2023-04-18T13:19:05.231" v="471" actId="6549"/>
          <ac:spMkLst>
            <pc:docMk/>
            <pc:sldMk cId="3850182619" sldId="289"/>
            <ac:spMk id="9" creationId="{4F3DE7B8-00A1-C693-F0AC-C57950C9371B}"/>
          </ac:spMkLst>
        </pc:spChg>
        <pc:spChg chg="add del mod">
          <ac:chgData name="Michal Souček" userId="761e60b874c822ad" providerId="LiveId" clId="{56AC9690-3C2C-4D5D-A8D5-65AE9D77ED5E}" dt="2023-04-18T13:45:57.641" v="703" actId="478"/>
          <ac:spMkLst>
            <pc:docMk/>
            <pc:sldMk cId="3850182619" sldId="289"/>
            <ac:spMk id="11" creationId="{67E466B3-9DE5-423A-4E2A-2A18547B000B}"/>
          </ac:spMkLst>
        </pc:spChg>
        <pc:graphicFrameChg chg="add del mod modGraphic">
          <ac:chgData name="Michal Souček" userId="761e60b874c822ad" providerId="LiveId" clId="{56AC9690-3C2C-4D5D-A8D5-65AE9D77ED5E}" dt="2023-04-18T13:22:28.114" v="481" actId="478"/>
          <ac:graphicFrameMkLst>
            <pc:docMk/>
            <pc:sldMk cId="3850182619" sldId="289"/>
            <ac:graphicFrameMk id="4" creationId="{F71163F9-4E68-72CD-22C1-0EAB4DFE9CC2}"/>
          </ac:graphicFrameMkLst>
        </pc:graphicFrameChg>
        <pc:graphicFrameChg chg="add mod modGraphic">
          <ac:chgData name="Michal Souček" userId="761e60b874c822ad" providerId="LiveId" clId="{56AC9690-3C2C-4D5D-A8D5-65AE9D77ED5E}" dt="2023-04-24T09:40:37.129" v="1474" actId="14100"/>
          <ac:graphicFrameMkLst>
            <pc:docMk/>
            <pc:sldMk cId="3850182619" sldId="289"/>
            <ac:graphicFrameMk id="13" creationId="{2FBA3F37-2B74-08B0-D898-564E9662FC75}"/>
          </ac:graphicFrameMkLst>
        </pc:graphicFrameChg>
        <pc:cxnChg chg="add mod">
          <ac:chgData name="Michal Souček" userId="761e60b874c822ad" providerId="LiveId" clId="{56AC9690-3C2C-4D5D-A8D5-65AE9D77ED5E}" dt="2023-04-18T13:18:50.042" v="437"/>
          <ac:cxnSpMkLst>
            <pc:docMk/>
            <pc:sldMk cId="3850182619" sldId="289"/>
            <ac:cxnSpMk id="10" creationId="{5B314969-99D8-1043-172F-CDF2C14A6919}"/>
          </ac:cxnSpMkLst>
        </pc:cxnChg>
        <pc:cxnChg chg="add mod">
          <ac:chgData name="Michal Souček" userId="761e60b874c822ad" providerId="LiveId" clId="{56AC9690-3C2C-4D5D-A8D5-65AE9D77ED5E}" dt="2023-04-18T13:18:50.042" v="437"/>
          <ac:cxnSpMkLst>
            <pc:docMk/>
            <pc:sldMk cId="3850182619" sldId="289"/>
            <ac:cxnSpMk id="12" creationId="{40EBA366-D509-F98D-C95D-CDDDAFA30CD3}"/>
          </ac:cxnSpMkLst>
        </pc:cxnChg>
        <pc:cxnChg chg="del">
          <ac:chgData name="Michal Souček" userId="761e60b874c822ad" providerId="LiveId" clId="{56AC9690-3C2C-4D5D-A8D5-65AE9D77ED5E}" dt="2023-04-18T13:18:33.366" v="435" actId="478"/>
          <ac:cxnSpMkLst>
            <pc:docMk/>
            <pc:sldMk cId="3850182619" sldId="289"/>
            <ac:cxnSpMk id="15" creationId="{7784576B-9D5C-4560-A894-23F17FF70DED}"/>
          </ac:cxnSpMkLst>
        </pc:cxnChg>
      </pc:sldChg>
      <pc:sldChg chg="addSp delSp modSp add mod">
        <pc:chgData name="Michal Souček" userId="761e60b874c822ad" providerId="LiveId" clId="{56AC9690-3C2C-4D5D-A8D5-65AE9D77ED5E}" dt="2023-04-18T13:04:10.513" v="104" actId="478"/>
        <pc:sldMkLst>
          <pc:docMk/>
          <pc:sldMk cId="3850040930" sldId="337"/>
        </pc:sldMkLst>
        <pc:spChg chg="del">
          <ac:chgData name="Michal Souček" userId="761e60b874c822ad" providerId="LiveId" clId="{56AC9690-3C2C-4D5D-A8D5-65AE9D77ED5E}" dt="2023-04-18T13:04:07.694" v="103" actId="478"/>
          <ac:spMkLst>
            <pc:docMk/>
            <pc:sldMk cId="3850040930" sldId="337"/>
            <ac:spMk id="3" creationId="{230C6F72-90A4-4AAD-B546-ED9C07661CF6}"/>
          </ac:spMkLst>
        </pc:spChg>
        <pc:spChg chg="add del mod">
          <ac:chgData name="Michal Souček" userId="761e60b874c822ad" providerId="LiveId" clId="{56AC9690-3C2C-4D5D-A8D5-65AE9D77ED5E}" dt="2023-04-18T13:04:10.513" v="104" actId="478"/>
          <ac:spMkLst>
            <pc:docMk/>
            <pc:sldMk cId="3850040930" sldId="337"/>
            <ac:spMk id="5" creationId="{99011853-541B-F474-1880-458EDA9FDE27}"/>
          </ac:spMkLst>
        </pc:spChg>
      </pc:sldChg>
      <pc:sldChg chg="add del ord">
        <pc:chgData name="Michal Souček" userId="761e60b874c822ad" providerId="LiveId" clId="{56AC9690-3C2C-4D5D-A8D5-65AE9D77ED5E}" dt="2023-04-24T09:44:56.559" v="1495" actId="47"/>
        <pc:sldMkLst>
          <pc:docMk/>
          <pc:sldMk cId="6040942" sldId="338"/>
        </pc:sldMkLst>
      </pc:sldChg>
      <pc:sldChg chg="addSp modSp add mod">
        <pc:chgData name="Michal Souček" userId="761e60b874c822ad" providerId="LiveId" clId="{56AC9690-3C2C-4D5D-A8D5-65AE9D77ED5E}" dt="2023-04-24T09:36:58.006" v="1464" actId="14100"/>
        <pc:sldMkLst>
          <pc:docMk/>
          <pc:sldMk cId="3649852659" sldId="339"/>
        </pc:sldMkLst>
        <pc:spChg chg="mod">
          <ac:chgData name="Michal Souček" userId="761e60b874c822ad" providerId="LiveId" clId="{56AC9690-3C2C-4D5D-A8D5-65AE9D77ED5E}" dt="2023-04-18T13:11:53.644" v="251" actId="313"/>
          <ac:spMkLst>
            <pc:docMk/>
            <pc:sldMk cId="3649852659" sldId="339"/>
            <ac:spMk id="2" creationId="{F389CE23-112D-4586-8391-57256EB9F506}"/>
          </ac:spMkLst>
        </pc:spChg>
        <pc:spChg chg="mod">
          <ac:chgData name="Michal Souček" userId="761e60b874c822ad" providerId="LiveId" clId="{56AC9690-3C2C-4D5D-A8D5-65AE9D77ED5E}" dt="2023-04-24T09:36:58.006" v="1464" actId="14100"/>
          <ac:spMkLst>
            <pc:docMk/>
            <pc:sldMk cId="3649852659" sldId="339"/>
            <ac:spMk id="3" creationId="{230C6F72-90A4-4AAD-B546-ED9C07661CF6}"/>
          </ac:spMkLst>
        </pc:spChg>
        <pc:spChg chg="add mod">
          <ac:chgData name="Michal Souček" userId="761e60b874c822ad" providerId="LiveId" clId="{56AC9690-3C2C-4D5D-A8D5-65AE9D77ED5E}" dt="2023-04-18T13:10:48.999" v="212" actId="1076"/>
          <ac:spMkLst>
            <pc:docMk/>
            <pc:sldMk cId="3649852659" sldId="339"/>
            <ac:spMk id="6" creationId="{BDC22080-0458-1E9A-4D3B-AC4C27C51993}"/>
          </ac:spMkLst>
        </pc:spChg>
        <pc:cxnChg chg="add mod">
          <ac:chgData name="Michal Souček" userId="761e60b874c822ad" providerId="LiveId" clId="{56AC9690-3C2C-4D5D-A8D5-65AE9D77ED5E}" dt="2023-04-18T13:10:58.096" v="213" actId="1076"/>
          <ac:cxnSpMkLst>
            <pc:docMk/>
            <pc:sldMk cId="3649852659" sldId="339"/>
            <ac:cxnSpMk id="7" creationId="{F41573C5-05B3-B635-7DE3-005B27DD1CB7}"/>
          </ac:cxnSpMkLst>
        </pc:cxnChg>
        <pc:cxnChg chg="mod">
          <ac:chgData name="Michal Souček" userId="761e60b874c822ad" providerId="LiveId" clId="{56AC9690-3C2C-4D5D-A8D5-65AE9D77ED5E}" dt="2023-04-18T13:10:02.223" v="201" actId="1076"/>
          <ac:cxnSpMkLst>
            <pc:docMk/>
            <pc:sldMk cId="3649852659" sldId="339"/>
            <ac:cxnSpMk id="15" creationId="{7784576B-9D5C-4560-A894-23F17FF70DED}"/>
          </ac:cxnSpMkLst>
        </pc:cxnChg>
      </pc:sldChg>
      <pc:sldChg chg="modSp add mod ord">
        <pc:chgData name="Michal Souček" userId="761e60b874c822ad" providerId="LiveId" clId="{56AC9690-3C2C-4D5D-A8D5-65AE9D77ED5E}" dt="2023-04-18T14:43:54.113" v="1249"/>
        <pc:sldMkLst>
          <pc:docMk/>
          <pc:sldMk cId="2993583780" sldId="340"/>
        </pc:sldMkLst>
        <pc:spChg chg="mod">
          <ac:chgData name="Michal Souček" userId="761e60b874c822ad" providerId="LiveId" clId="{56AC9690-3C2C-4D5D-A8D5-65AE9D77ED5E}" dt="2023-04-18T13:57:08.190" v="801" actId="20577"/>
          <ac:spMkLst>
            <pc:docMk/>
            <pc:sldMk cId="2993583780" sldId="340"/>
            <ac:spMk id="9" creationId="{4F3DE7B8-00A1-C693-F0AC-C57950C9371B}"/>
          </ac:spMkLst>
        </pc:spChg>
        <pc:graphicFrameChg chg="mod modGraphic">
          <ac:chgData name="Michal Souček" userId="761e60b874c822ad" providerId="LiveId" clId="{56AC9690-3C2C-4D5D-A8D5-65AE9D77ED5E}" dt="2023-04-18T14:38:50.198" v="1247"/>
          <ac:graphicFrameMkLst>
            <pc:docMk/>
            <pc:sldMk cId="2993583780" sldId="340"/>
            <ac:graphicFrameMk id="13" creationId="{2FBA3F37-2B74-08B0-D898-564E9662FC75}"/>
          </ac:graphicFrameMkLst>
        </pc:graphicFrameChg>
      </pc:sldChg>
      <pc:sldChg chg="modSp add mod ord">
        <pc:chgData name="Michal Souček" userId="761e60b874c822ad" providerId="LiveId" clId="{56AC9690-3C2C-4D5D-A8D5-65AE9D77ED5E}" dt="2023-04-24T18:22:43.344" v="1517"/>
        <pc:sldMkLst>
          <pc:docMk/>
          <pc:sldMk cId="3393356705" sldId="341"/>
        </pc:sldMkLst>
        <pc:spChg chg="mod">
          <ac:chgData name="Michal Souček" userId="761e60b874c822ad" providerId="LiveId" clId="{56AC9690-3C2C-4D5D-A8D5-65AE9D77ED5E}" dt="2023-04-18T14:23:36.517" v="1079" actId="6549"/>
          <ac:spMkLst>
            <pc:docMk/>
            <pc:sldMk cId="3393356705" sldId="341"/>
            <ac:spMk id="9" creationId="{4F3DE7B8-00A1-C693-F0AC-C57950C9371B}"/>
          </ac:spMkLst>
        </pc:spChg>
        <pc:graphicFrameChg chg="mod modGraphic">
          <ac:chgData name="Michal Souček" userId="761e60b874c822ad" providerId="LiveId" clId="{56AC9690-3C2C-4D5D-A8D5-65AE9D77ED5E}" dt="2023-04-24T18:22:43.344" v="1517"/>
          <ac:graphicFrameMkLst>
            <pc:docMk/>
            <pc:sldMk cId="3393356705" sldId="341"/>
            <ac:graphicFrameMk id="13" creationId="{2FBA3F37-2B74-08B0-D898-564E9662FC75}"/>
          </ac:graphicFrameMkLst>
        </pc:graphicFrameChg>
      </pc:sldChg>
      <pc:sldChg chg="modSp add mod ord">
        <pc:chgData name="Michal Souček" userId="761e60b874c822ad" providerId="LiveId" clId="{56AC9690-3C2C-4D5D-A8D5-65AE9D77ED5E}" dt="2023-04-24T09:44:52.135" v="1494"/>
        <pc:sldMkLst>
          <pc:docMk/>
          <pc:sldMk cId="104706660" sldId="342"/>
        </pc:sldMkLst>
        <pc:spChg chg="mod">
          <ac:chgData name="Michal Souček" userId="761e60b874c822ad" providerId="LiveId" clId="{56AC9690-3C2C-4D5D-A8D5-65AE9D77ED5E}" dt="2023-04-18T14:28:39.487" v="1171" actId="20577"/>
          <ac:spMkLst>
            <pc:docMk/>
            <pc:sldMk cId="104706660" sldId="342"/>
            <ac:spMk id="2" creationId="{F389CE23-112D-4586-8391-57256EB9F506}"/>
          </ac:spMkLst>
        </pc:spChg>
        <pc:spChg chg="mod">
          <ac:chgData name="Michal Souček" userId="761e60b874c822ad" providerId="LiveId" clId="{56AC9690-3C2C-4D5D-A8D5-65AE9D77ED5E}" dt="2023-04-18T14:34:14.115" v="1233" actId="20577"/>
          <ac:spMkLst>
            <pc:docMk/>
            <pc:sldMk cId="104706660" sldId="342"/>
            <ac:spMk id="3" creationId="{230C6F72-90A4-4AAD-B546-ED9C07661CF6}"/>
          </ac:spMkLst>
        </pc:spChg>
      </pc:sldChg>
      <pc:sldChg chg="addSp delSp modSp add mod">
        <pc:chgData name="Michal Souček" userId="761e60b874c822ad" providerId="LiveId" clId="{56AC9690-3C2C-4D5D-A8D5-65AE9D77ED5E}" dt="2023-04-24T09:32:24.027" v="1287"/>
        <pc:sldMkLst>
          <pc:docMk/>
          <pc:sldMk cId="2174151509" sldId="343"/>
        </pc:sldMkLst>
        <pc:spChg chg="mod">
          <ac:chgData name="Michal Souček" userId="761e60b874c822ad" providerId="LiveId" clId="{56AC9690-3C2C-4D5D-A8D5-65AE9D77ED5E}" dt="2023-04-24T09:32:14.766" v="1284" actId="6549"/>
          <ac:spMkLst>
            <pc:docMk/>
            <pc:sldMk cId="2174151509" sldId="343"/>
            <ac:spMk id="2" creationId="{F389CE23-112D-4586-8391-57256EB9F506}"/>
          </ac:spMkLst>
        </pc:spChg>
        <pc:spChg chg="del">
          <ac:chgData name="Michal Souček" userId="761e60b874c822ad" providerId="LiveId" clId="{56AC9690-3C2C-4D5D-A8D5-65AE9D77ED5E}" dt="2023-04-24T09:32:18.490" v="1285" actId="478"/>
          <ac:spMkLst>
            <pc:docMk/>
            <pc:sldMk cId="2174151509" sldId="343"/>
            <ac:spMk id="3" creationId="{230C6F72-90A4-4AAD-B546-ED9C07661CF6}"/>
          </ac:spMkLst>
        </pc:spChg>
        <pc:spChg chg="add del mod">
          <ac:chgData name="Michal Souček" userId="761e60b874c822ad" providerId="LiveId" clId="{56AC9690-3C2C-4D5D-A8D5-65AE9D77ED5E}" dt="2023-04-24T09:32:20.278" v="1286" actId="478"/>
          <ac:spMkLst>
            <pc:docMk/>
            <pc:sldMk cId="2174151509" sldId="343"/>
            <ac:spMk id="5" creationId="{150B48FC-550D-6E0F-0E80-E18F81CFC29B}"/>
          </ac:spMkLst>
        </pc:spChg>
        <pc:picChg chg="add mod">
          <ac:chgData name="Michal Souček" userId="761e60b874c822ad" providerId="LiveId" clId="{56AC9690-3C2C-4D5D-A8D5-65AE9D77ED5E}" dt="2023-04-24T09:32:24.027" v="1287"/>
          <ac:picMkLst>
            <pc:docMk/>
            <pc:sldMk cId="2174151509" sldId="343"/>
            <ac:picMk id="8" creationId="{E355ABAE-F055-1C46-D88C-B2E7A1BFD2DA}"/>
          </ac:picMkLst>
        </pc:picChg>
        <pc:picChg chg="add mod">
          <ac:chgData name="Michal Souček" userId="761e60b874c822ad" providerId="LiveId" clId="{56AC9690-3C2C-4D5D-A8D5-65AE9D77ED5E}" dt="2023-04-24T09:32:24.027" v="1287"/>
          <ac:picMkLst>
            <pc:docMk/>
            <pc:sldMk cId="2174151509" sldId="343"/>
            <ac:picMk id="9" creationId="{44E2392B-858F-2EED-277B-F7D6706661B0}"/>
          </ac:picMkLst>
        </pc:picChg>
        <pc:picChg chg="add mod">
          <ac:chgData name="Michal Souček" userId="761e60b874c822ad" providerId="LiveId" clId="{56AC9690-3C2C-4D5D-A8D5-65AE9D77ED5E}" dt="2023-04-24T09:32:24.027" v="1287"/>
          <ac:picMkLst>
            <pc:docMk/>
            <pc:sldMk cId="2174151509" sldId="343"/>
            <ac:picMk id="10" creationId="{BD6B5048-EA06-821E-071C-CAC5BFDB0F87}"/>
          </ac:picMkLst>
        </pc:picChg>
      </pc:sldChg>
      <pc:sldChg chg="addSp delSp modSp add mod">
        <pc:chgData name="Michal Souček" userId="761e60b874c822ad" providerId="LiveId" clId="{56AC9690-3C2C-4D5D-A8D5-65AE9D77ED5E}" dt="2023-04-24T09:32:43.211" v="1293"/>
        <pc:sldMkLst>
          <pc:docMk/>
          <pc:sldMk cId="1764042603" sldId="344"/>
        </pc:sldMkLst>
        <pc:picChg chg="add mod">
          <ac:chgData name="Michal Souček" userId="761e60b874c822ad" providerId="LiveId" clId="{56AC9690-3C2C-4D5D-A8D5-65AE9D77ED5E}" dt="2023-04-24T09:32:43.211" v="1293"/>
          <ac:picMkLst>
            <pc:docMk/>
            <pc:sldMk cId="1764042603" sldId="344"/>
            <ac:picMk id="3" creationId="{FE7D2968-B42E-418D-247F-D5825E75982D}"/>
          </ac:picMkLst>
        </pc:picChg>
        <pc:picChg chg="add mod">
          <ac:chgData name="Michal Souček" userId="761e60b874c822ad" providerId="LiveId" clId="{56AC9690-3C2C-4D5D-A8D5-65AE9D77ED5E}" dt="2023-04-24T09:32:43.211" v="1293"/>
          <ac:picMkLst>
            <pc:docMk/>
            <pc:sldMk cId="1764042603" sldId="344"/>
            <ac:picMk id="4" creationId="{A4E0B0B0-33CA-99F0-1498-4AC04BF3F4C7}"/>
          </ac:picMkLst>
        </pc:picChg>
        <pc:picChg chg="add mod">
          <ac:chgData name="Michal Souček" userId="761e60b874c822ad" providerId="LiveId" clId="{56AC9690-3C2C-4D5D-A8D5-65AE9D77ED5E}" dt="2023-04-24T09:32:43.211" v="1293"/>
          <ac:picMkLst>
            <pc:docMk/>
            <pc:sldMk cId="1764042603" sldId="344"/>
            <ac:picMk id="5" creationId="{3B537D27-AAAF-AE8B-2D3D-D3BF20AF6700}"/>
          </ac:picMkLst>
        </pc:picChg>
        <pc:picChg chg="del">
          <ac:chgData name="Michal Souček" userId="761e60b874c822ad" providerId="LiveId" clId="{56AC9690-3C2C-4D5D-A8D5-65AE9D77ED5E}" dt="2023-04-24T09:32:37.389" v="1290" actId="478"/>
          <ac:picMkLst>
            <pc:docMk/>
            <pc:sldMk cId="1764042603" sldId="344"/>
            <ac:picMk id="8" creationId="{E355ABAE-F055-1C46-D88C-B2E7A1BFD2DA}"/>
          </ac:picMkLst>
        </pc:picChg>
        <pc:picChg chg="del">
          <ac:chgData name="Michal Souček" userId="761e60b874c822ad" providerId="LiveId" clId="{56AC9690-3C2C-4D5D-A8D5-65AE9D77ED5E}" dt="2023-04-24T09:32:38.021" v="1291" actId="478"/>
          <ac:picMkLst>
            <pc:docMk/>
            <pc:sldMk cId="1764042603" sldId="344"/>
            <ac:picMk id="9" creationId="{44E2392B-858F-2EED-277B-F7D6706661B0}"/>
          </ac:picMkLst>
        </pc:picChg>
        <pc:picChg chg="del">
          <ac:chgData name="Michal Souček" userId="761e60b874c822ad" providerId="LiveId" clId="{56AC9690-3C2C-4D5D-A8D5-65AE9D77ED5E}" dt="2023-04-24T09:32:38.606" v="1292" actId="478"/>
          <ac:picMkLst>
            <pc:docMk/>
            <pc:sldMk cId="1764042603" sldId="344"/>
            <ac:picMk id="10" creationId="{BD6B5048-EA06-821E-071C-CAC5BFDB0F87}"/>
          </ac:picMkLst>
        </pc:picChg>
        <pc:picChg chg="add mod">
          <ac:chgData name="Michal Souček" userId="761e60b874c822ad" providerId="LiveId" clId="{56AC9690-3C2C-4D5D-A8D5-65AE9D77ED5E}" dt="2023-04-24T09:32:43.211" v="1293"/>
          <ac:picMkLst>
            <pc:docMk/>
            <pc:sldMk cId="1764042603" sldId="344"/>
            <ac:picMk id="11" creationId="{203A9EC8-5489-847D-7729-B91C974EC85C}"/>
          </ac:picMkLst>
        </pc:picChg>
      </pc:sldChg>
      <pc:sldChg chg="addSp delSp modSp add mod">
        <pc:chgData name="Michal Souček" userId="761e60b874c822ad" providerId="LiveId" clId="{56AC9690-3C2C-4D5D-A8D5-65AE9D77ED5E}" dt="2023-04-24T09:34:33.004" v="1340"/>
        <pc:sldMkLst>
          <pc:docMk/>
          <pc:sldMk cId="2232870206" sldId="345"/>
        </pc:sldMkLst>
        <pc:spChg chg="mod">
          <ac:chgData name="Michal Souček" userId="761e60b874c822ad" providerId="LiveId" clId="{56AC9690-3C2C-4D5D-A8D5-65AE9D77ED5E}" dt="2023-04-24T09:33:21.534" v="1334" actId="6549"/>
          <ac:spMkLst>
            <pc:docMk/>
            <pc:sldMk cId="2232870206" sldId="345"/>
            <ac:spMk id="2" creationId="{F389CE23-112D-4586-8391-57256EB9F506}"/>
          </ac:spMkLst>
        </pc:spChg>
        <pc:picChg chg="add mod">
          <ac:chgData name="Michal Souček" userId="761e60b874c822ad" providerId="LiveId" clId="{56AC9690-3C2C-4D5D-A8D5-65AE9D77ED5E}" dt="2023-04-24T09:33:41.705" v="1338" actId="1076"/>
          <ac:picMkLst>
            <pc:docMk/>
            <pc:sldMk cId="2232870206" sldId="345"/>
            <ac:picMk id="3" creationId="{F4184017-D0D5-BF9C-A683-F6254757A50F}"/>
          </ac:picMkLst>
        </pc:picChg>
        <pc:picChg chg="add mod">
          <ac:chgData name="Michal Souček" userId="761e60b874c822ad" providerId="LiveId" clId="{56AC9690-3C2C-4D5D-A8D5-65AE9D77ED5E}" dt="2023-04-24T09:33:38.333" v="1337" actId="1076"/>
          <ac:picMkLst>
            <pc:docMk/>
            <pc:sldMk cId="2232870206" sldId="345"/>
            <ac:picMk id="4" creationId="{3108EAD7-C18F-9879-383B-78B546DD9818}"/>
          </ac:picMkLst>
        </pc:picChg>
        <pc:picChg chg="add mod">
          <ac:chgData name="Michal Souček" userId="761e60b874c822ad" providerId="LiveId" clId="{56AC9690-3C2C-4D5D-A8D5-65AE9D77ED5E}" dt="2023-04-24T09:33:32.206" v="1336" actId="1076"/>
          <ac:picMkLst>
            <pc:docMk/>
            <pc:sldMk cId="2232870206" sldId="345"/>
            <ac:picMk id="5" creationId="{FE008832-2E27-51BA-90F0-DE7DCFC17D76}"/>
          </ac:picMkLst>
        </pc:picChg>
        <pc:picChg chg="del">
          <ac:chgData name="Michal Souček" userId="761e60b874c822ad" providerId="LiveId" clId="{56AC9690-3C2C-4D5D-A8D5-65AE9D77ED5E}" dt="2023-04-24T09:32:53.254" v="1294" actId="478"/>
          <ac:picMkLst>
            <pc:docMk/>
            <pc:sldMk cId="2232870206" sldId="345"/>
            <ac:picMk id="8" creationId="{E355ABAE-F055-1C46-D88C-B2E7A1BFD2DA}"/>
          </ac:picMkLst>
        </pc:picChg>
        <pc:picChg chg="del">
          <ac:chgData name="Michal Souček" userId="761e60b874c822ad" providerId="LiveId" clId="{56AC9690-3C2C-4D5D-A8D5-65AE9D77ED5E}" dt="2023-04-24T09:32:53.822" v="1295" actId="478"/>
          <ac:picMkLst>
            <pc:docMk/>
            <pc:sldMk cId="2232870206" sldId="345"/>
            <ac:picMk id="9" creationId="{44E2392B-858F-2EED-277B-F7D6706661B0}"/>
          </ac:picMkLst>
        </pc:picChg>
        <pc:picChg chg="del">
          <ac:chgData name="Michal Souček" userId="761e60b874c822ad" providerId="LiveId" clId="{56AC9690-3C2C-4D5D-A8D5-65AE9D77ED5E}" dt="2023-04-24T09:32:55.142" v="1296" actId="478"/>
          <ac:picMkLst>
            <pc:docMk/>
            <pc:sldMk cId="2232870206" sldId="345"/>
            <ac:picMk id="10" creationId="{BD6B5048-EA06-821E-071C-CAC5BFDB0F87}"/>
          </ac:picMkLst>
        </pc:picChg>
        <pc:picChg chg="add del mod">
          <ac:chgData name="Michal Souček" userId="761e60b874c822ad" providerId="LiveId" clId="{56AC9690-3C2C-4D5D-A8D5-65AE9D77ED5E}" dt="2023-04-24T09:34:33.004" v="1340"/>
          <ac:picMkLst>
            <pc:docMk/>
            <pc:sldMk cId="2232870206" sldId="345"/>
            <ac:picMk id="11" creationId="{97FB59B5-754F-7048-AEBC-A1356FB903AB}"/>
          </ac:picMkLst>
        </pc:picChg>
        <pc:picChg chg="add del mod">
          <ac:chgData name="Michal Souček" userId="761e60b874c822ad" providerId="LiveId" clId="{56AC9690-3C2C-4D5D-A8D5-65AE9D77ED5E}" dt="2023-04-24T09:34:33.004" v="1340"/>
          <ac:picMkLst>
            <pc:docMk/>
            <pc:sldMk cId="2232870206" sldId="345"/>
            <ac:picMk id="12" creationId="{51C726DF-7C0F-7D96-DAA7-A14931199858}"/>
          </ac:picMkLst>
        </pc:picChg>
        <pc:picChg chg="add del mod">
          <ac:chgData name="Michal Souček" userId="761e60b874c822ad" providerId="LiveId" clId="{56AC9690-3C2C-4D5D-A8D5-65AE9D77ED5E}" dt="2023-04-24T09:34:33.004" v="1340"/>
          <ac:picMkLst>
            <pc:docMk/>
            <pc:sldMk cId="2232870206" sldId="345"/>
            <ac:picMk id="13" creationId="{34DABECC-0641-062B-2F29-CFE95D2C3B26}"/>
          </ac:picMkLst>
        </pc:picChg>
      </pc:sldChg>
      <pc:sldChg chg="addSp delSp modSp add mod">
        <pc:chgData name="Michal Souček" userId="761e60b874c822ad" providerId="LiveId" clId="{56AC9690-3C2C-4D5D-A8D5-65AE9D77ED5E}" dt="2023-04-24T09:35:33.950" v="1358" actId="14100"/>
        <pc:sldMkLst>
          <pc:docMk/>
          <pc:sldMk cId="2928900654" sldId="346"/>
        </pc:sldMkLst>
        <pc:spChg chg="mod">
          <ac:chgData name="Michal Souček" userId="761e60b874c822ad" providerId="LiveId" clId="{56AC9690-3C2C-4D5D-A8D5-65AE9D77ED5E}" dt="2023-04-24T09:34:40.023" v="1343" actId="20577"/>
          <ac:spMkLst>
            <pc:docMk/>
            <pc:sldMk cId="2928900654" sldId="346"/>
            <ac:spMk id="2" creationId="{F389CE23-112D-4586-8391-57256EB9F506}"/>
          </ac:spMkLst>
        </pc:spChg>
        <pc:picChg chg="del">
          <ac:chgData name="Michal Souček" userId="761e60b874c822ad" providerId="LiveId" clId="{56AC9690-3C2C-4D5D-A8D5-65AE9D77ED5E}" dt="2023-04-24T09:34:41.823" v="1344" actId="478"/>
          <ac:picMkLst>
            <pc:docMk/>
            <pc:sldMk cId="2928900654" sldId="346"/>
            <ac:picMk id="3" creationId="{FE7D2968-B42E-418D-247F-D5825E75982D}"/>
          </ac:picMkLst>
        </pc:picChg>
        <pc:picChg chg="del">
          <ac:chgData name="Michal Souček" userId="761e60b874c822ad" providerId="LiveId" clId="{56AC9690-3C2C-4D5D-A8D5-65AE9D77ED5E}" dt="2023-04-24T09:34:42.359" v="1345" actId="478"/>
          <ac:picMkLst>
            <pc:docMk/>
            <pc:sldMk cId="2928900654" sldId="346"/>
            <ac:picMk id="4" creationId="{A4E0B0B0-33CA-99F0-1498-4AC04BF3F4C7}"/>
          </ac:picMkLst>
        </pc:picChg>
        <pc:picChg chg="del">
          <ac:chgData name="Michal Souček" userId="761e60b874c822ad" providerId="LiveId" clId="{56AC9690-3C2C-4D5D-A8D5-65AE9D77ED5E}" dt="2023-04-24T09:34:42.863" v="1346" actId="478"/>
          <ac:picMkLst>
            <pc:docMk/>
            <pc:sldMk cId="2928900654" sldId="346"/>
            <ac:picMk id="5" creationId="{3B537D27-AAAF-AE8B-2D3D-D3BF20AF6700}"/>
          </ac:picMkLst>
        </pc:picChg>
        <pc:picChg chg="add mod">
          <ac:chgData name="Michal Souček" userId="761e60b874c822ad" providerId="LiveId" clId="{56AC9690-3C2C-4D5D-A8D5-65AE9D77ED5E}" dt="2023-04-24T09:35:05.230" v="1351" actId="14100"/>
          <ac:picMkLst>
            <pc:docMk/>
            <pc:sldMk cId="2928900654" sldId="346"/>
            <ac:picMk id="8" creationId="{3D98BE81-12B4-68B4-852B-7818BBA8C528}"/>
          </ac:picMkLst>
        </pc:picChg>
        <pc:picChg chg="add mod">
          <ac:chgData name="Michal Souček" userId="761e60b874c822ad" providerId="LiveId" clId="{56AC9690-3C2C-4D5D-A8D5-65AE9D77ED5E}" dt="2023-04-24T09:34:55.295" v="1349" actId="1076"/>
          <ac:picMkLst>
            <pc:docMk/>
            <pc:sldMk cId="2928900654" sldId="346"/>
            <ac:picMk id="9" creationId="{157E06F9-3B74-6F5C-BBAA-2F6ED026E9F8}"/>
          </ac:picMkLst>
        </pc:picChg>
        <pc:picChg chg="add mod">
          <ac:chgData name="Michal Souček" userId="761e60b874c822ad" providerId="LiveId" clId="{56AC9690-3C2C-4D5D-A8D5-65AE9D77ED5E}" dt="2023-04-24T09:35:28.495" v="1355" actId="14100"/>
          <ac:picMkLst>
            <pc:docMk/>
            <pc:sldMk cId="2928900654" sldId="346"/>
            <ac:picMk id="10" creationId="{CEE05A8E-F9AC-CF66-A202-C9CAE9262201}"/>
          </ac:picMkLst>
        </pc:picChg>
        <pc:picChg chg="del">
          <ac:chgData name="Michal Souček" userId="761e60b874c822ad" providerId="LiveId" clId="{56AC9690-3C2C-4D5D-A8D5-65AE9D77ED5E}" dt="2023-04-24T09:34:43.343" v="1347" actId="478"/>
          <ac:picMkLst>
            <pc:docMk/>
            <pc:sldMk cId="2928900654" sldId="346"/>
            <ac:picMk id="11" creationId="{203A9EC8-5489-847D-7729-B91C974EC85C}"/>
          </ac:picMkLst>
        </pc:picChg>
        <pc:picChg chg="add mod">
          <ac:chgData name="Michal Souček" userId="761e60b874c822ad" providerId="LiveId" clId="{56AC9690-3C2C-4D5D-A8D5-65AE9D77ED5E}" dt="2023-04-24T09:35:33.950" v="1358" actId="14100"/>
          <ac:picMkLst>
            <pc:docMk/>
            <pc:sldMk cId="2928900654" sldId="346"/>
            <ac:picMk id="12" creationId="{4A636C99-A191-E144-22C8-12C2DD8CE53E}"/>
          </ac:picMkLst>
        </pc:picChg>
      </pc:sldChg>
      <pc:sldChg chg="addSp delSp modSp add mod ord">
        <pc:chgData name="Michal Souček" userId="761e60b874c822ad" providerId="LiveId" clId="{56AC9690-3C2C-4D5D-A8D5-65AE9D77ED5E}" dt="2023-04-25T07:03:33.839" v="2049"/>
        <pc:sldMkLst>
          <pc:docMk/>
          <pc:sldMk cId="2980102515" sldId="347"/>
        </pc:sldMkLst>
        <pc:spChg chg="add mod">
          <ac:chgData name="Michal Souček" userId="761e60b874c822ad" providerId="LiveId" clId="{56AC9690-3C2C-4D5D-A8D5-65AE9D77ED5E}" dt="2023-04-25T06:52:49.521" v="1819" actId="20577"/>
          <ac:spMkLst>
            <pc:docMk/>
            <pc:sldMk cId="2980102515" sldId="347"/>
            <ac:spMk id="3" creationId="{82A3ED44-A58C-B8B8-E39F-59F566A99B81}"/>
          </ac:spMkLst>
        </pc:spChg>
        <pc:spChg chg="mod">
          <ac:chgData name="Michal Souček" userId="761e60b874c822ad" providerId="LiveId" clId="{56AC9690-3C2C-4D5D-A8D5-65AE9D77ED5E}" dt="2023-04-25T06:45:42.185" v="1658" actId="20577"/>
          <ac:spMkLst>
            <pc:docMk/>
            <pc:sldMk cId="2980102515" sldId="347"/>
            <ac:spMk id="9" creationId="{4F3DE7B8-00A1-C693-F0AC-C57950C9371B}"/>
          </ac:spMkLst>
        </pc:spChg>
        <pc:graphicFrameChg chg="add mod modGraphic">
          <ac:chgData name="Michal Souček" userId="761e60b874c822ad" providerId="LiveId" clId="{56AC9690-3C2C-4D5D-A8D5-65AE9D77ED5E}" dt="2023-04-24T18:26:44.291" v="1652" actId="14734"/>
          <ac:graphicFrameMkLst>
            <pc:docMk/>
            <pc:sldMk cId="2980102515" sldId="347"/>
            <ac:graphicFrameMk id="2" creationId="{1F2C4346-F4BB-F588-E58F-C4F03A5158C1}"/>
          </ac:graphicFrameMkLst>
        </pc:graphicFrameChg>
        <pc:graphicFrameChg chg="del mod modGraphic">
          <ac:chgData name="Michal Souček" userId="761e60b874c822ad" providerId="LiveId" clId="{56AC9690-3C2C-4D5D-A8D5-65AE9D77ED5E}" dt="2023-04-24T18:22:06.757" v="1510" actId="478"/>
          <ac:graphicFrameMkLst>
            <pc:docMk/>
            <pc:sldMk cId="2980102515" sldId="347"/>
            <ac:graphicFrameMk id="13" creationId="{2FBA3F37-2B74-08B0-D898-564E9662FC75}"/>
          </ac:graphicFrameMkLst>
        </pc:graphicFrameChg>
      </pc:sldChg>
      <pc:sldChg chg="addSp modSp add mod">
        <pc:chgData name="Michal Souček" userId="761e60b874c822ad" providerId="LiveId" clId="{56AC9690-3C2C-4D5D-A8D5-65AE9D77ED5E}" dt="2023-04-25T07:02:54.906" v="2047" actId="113"/>
        <pc:sldMkLst>
          <pc:docMk/>
          <pc:sldMk cId="1722567205" sldId="348"/>
        </pc:sldMkLst>
        <pc:spChg chg="add mod">
          <ac:chgData name="Michal Souček" userId="761e60b874c822ad" providerId="LiveId" clId="{56AC9690-3C2C-4D5D-A8D5-65AE9D77ED5E}" dt="2023-04-25T06:52:15.887" v="1763" actId="1076"/>
          <ac:spMkLst>
            <pc:docMk/>
            <pc:sldMk cId="1722567205" sldId="348"/>
            <ac:spMk id="3" creationId="{302080ED-CA74-EEA9-7562-AAEC2684CF35}"/>
          </ac:spMkLst>
        </pc:spChg>
        <pc:graphicFrameChg chg="mod modGraphic">
          <ac:chgData name="Michal Souček" userId="761e60b874c822ad" providerId="LiveId" clId="{56AC9690-3C2C-4D5D-A8D5-65AE9D77ED5E}" dt="2023-04-25T07:02:54.906" v="2047" actId="113"/>
          <ac:graphicFrameMkLst>
            <pc:docMk/>
            <pc:sldMk cId="1722567205" sldId="348"/>
            <ac:graphicFrameMk id="2" creationId="{1F2C4346-F4BB-F588-E58F-C4F03A5158C1}"/>
          </ac:graphicFrameMkLst>
        </pc:graphicFrameChg>
      </pc:sldChg>
      <pc:sldChg chg="add del">
        <pc:chgData name="Michal Souček" userId="761e60b874c822ad" providerId="LiveId" clId="{56AC9690-3C2C-4D5D-A8D5-65AE9D77ED5E}" dt="2023-04-25T06:57:04.152" v="1824" actId="47"/>
        <pc:sldMkLst>
          <pc:docMk/>
          <pc:sldMk cId="1772888634" sldId="349"/>
        </pc:sldMkLst>
      </pc:sldChg>
      <pc:sldChg chg="modSp add mod">
        <pc:chgData name="Michal Souček" userId="761e60b874c822ad" providerId="LiveId" clId="{56AC9690-3C2C-4D5D-A8D5-65AE9D77ED5E}" dt="2023-04-25T07:06:38.660" v="2231" actId="20577"/>
        <pc:sldMkLst>
          <pc:docMk/>
          <pc:sldMk cId="1513591030" sldId="350"/>
        </pc:sldMkLst>
        <pc:spChg chg="mod">
          <ac:chgData name="Michal Souček" userId="761e60b874c822ad" providerId="LiveId" clId="{56AC9690-3C2C-4D5D-A8D5-65AE9D77ED5E}" dt="2023-04-25T06:57:27.012" v="1868" actId="6549"/>
          <ac:spMkLst>
            <pc:docMk/>
            <pc:sldMk cId="1513591030" sldId="350"/>
            <ac:spMk id="2" creationId="{F389CE23-112D-4586-8391-57256EB9F506}"/>
          </ac:spMkLst>
        </pc:spChg>
        <pc:spChg chg="mod">
          <ac:chgData name="Michal Souček" userId="761e60b874c822ad" providerId="LiveId" clId="{56AC9690-3C2C-4D5D-A8D5-65AE9D77ED5E}" dt="2023-04-25T07:06:38.660" v="2231" actId="20577"/>
          <ac:spMkLst>
            <pc:docMk/>
            <pc:sldMk cId="1513591030" sldId="350"/>
            <ac:spMk id="3" creationId="{230C6F72-90A4-4AAD-B546-ED9C07661CF6}"/>
          </ac:spMkLst>
        </pc:spChg>
      </pc:sldChg>
      <pc:sldChg chg="modSp add mod">
        <pc:chgData name="Michal Souček" userId="761e60b874c822ad" providerId="LiveId" clId="{56AC9690-3C2C-4D5D-A8D5-65AE9D77ED5E}" dt="2023-04-25T07:14:38.552" v="2531" actId="403"/>
        <pc:sldMkLst>
          <pc:docMk/>
          <pc:sldMk cId="4085566405" sldId="351"/>
        </pc:sldMkLst>
        <pc:spChg chg="mod">
          <ac:chgData name="Michal Souček" userId="761e60b874c822ad" providerId="LiveId" clId="{56AC9690-3C2C-4D5D-A8D5-65AE9D77ED5E}" dt="2023-04-25T07:09:01.416" v="2352" actId="20577"/>
          <ac:spMkLst>
            <pc:docMk/>
            <pc:sldMk cId="4085566405" sldId="351"/>
            <ac:spMk id="3" creationId="{302080ED-CA74-EEA9-7562-AAEC2684CF35}"/>
          </ac:spMkLst>
        </pc:spChg>
        <pc:spChg chg="mod">
          <ac:chgData name="Michal Souček" userId="761e60b874c822ad" providerId="LiveId" clId="{56AC9690-3C2C-4D5D-A8D5-65AE9D77ED5E}" dt="2023-04-25T07:07:16.077" v="2249" actId="20577"/>
          <ac:spMkLst>
            <pc:docMk/>
            <pc:sldMk cId="4085566405" sldId="351"/>
            <ac:spMk id="9" creationId="{4F3DE7B8-00A1-C693-F0AC-C57950C9371B}"/>
          </ac:spMkLst>
        </pc:spChg>
        <pc:graphicFrameChg chg="modGraphic">
          <ac:chgData name="Michal Souček" userId="761e60b874c822ad" providerId="LiveId" clId="{56AC9690-3C2C-4D5D-A8D5-65AE9D77ED5E}" dt="2023-04-25T07:14:38.552" v="2531" actId="403"/>
          <ac:graphicFrameMkLst>
            <pc:docMk/>
            <pc:sldMk cId="4085566405" sldId="351"/>
            <ac:graphicFrameMk id="2" creationId="{1F2C4346-F4BB-F588-E58F-C4F03A5158C1}"/>
          </ac:graphicFrameMkLst>
        </pc:graphicFrameChg>
      </pc:sldChg>
    </pc:docChg>
  </pc:docChgLst>
  <pc:docChgLst>
    <pc:chgData name="Michal Souček" userId="761e60b874c822ad" providerId="LiveId" clId="{4E03F4C6-950A-4F87-B3CA-FFD2F0646E4F}"/>
    <pc:docChg chg="custSel addSld delSld modSld">
      <pc:chgData name="Michal Souček" userId="761e60b874c822ad" providerId="LiveId" clId="{4E03F4C6-950A-4F87-B3CA-FFD2F0646E4F}" dt="2023-09-12T07:32:12.559" v="34" actId="47"/>
      <pc:docMkLst>
        <pc:docMk/>
      </pc:docMkLst>
      <pc:sldChg chg="del">
        <pc:chgData name="Michal Souček" userId="761e60b874c822ad" providerId="LiveId" clId="{4E03F4C6-950A-4F87-B3CA-FFD2F0646E4F}" dt="2023-09-12T07:32:12.559" v="34" actId="47"/>
        <pc:sldMkLst>
          <pc:docMk/>
          <pc:sldMk cId="3778569613" sldId="368"/>
        </pc:sldMkLst>
      </pc:sldChg>
      <pc:sldChg chg="addSp delSp modSp add mod modAnim">
        <pc:chgData name="Michal Souček" userId="761e60b874c822ad" providerId="LiveId" clId="{4E03F4C6-950A-4F87-B3CA-FFD2F0646E4F}" dt="2023-09-11T15:33:06.136" v="6"/>
        <pc:sldMkLst>
          <pc:docMk/>
          <pc:sldMk cId="205952200" sldId="376"/>
        </pc:sldMkLst>
        <pc:picChg chg="add mod">
          <ac:chgData name="Michal Souček" userId="761e60b874c822ad" providerId="LiveId" clId="{4E03F4C6-950A-4F87-B3CA-FFD2F0646E4F}" dt="2023-09-11T15:33:06.136" v="6"/>
          <ac:picMkLst>
            <pc:docMk/>
            <pc:sldMk cId="205952200" sldId="376"/>
            <ac:picMk id="2" creationId="{CC8B17BD-65E1-C8F8-03F9-3332D06F7BCE}"/>
          </ac:picMkLst>
        </pc:picChg>
        <pc:picChg chg="del">
          <ac:chgData name="Michal Souček" userId="761e60b874c822ad" providerId="LiveId" clId="{4E03F4C6-950A-4F87-B3CA-FFD2F0646E4F}" dt="2023-09-11T15:32:25.317" v="1" actId="478"/>
          <ac:picMkLst>
            <pc:docMk/>
            <pc:sldMk cId="205952200" sldId="376"/>
            <ac:picMk id="3" creationId="{AFF09BC0-07C3-5C5F-A24D-22FE193AB461}"/>
          </ac:picMkLst>
        </pc:picChg>
        <pc:picChg chg="del">
          <ac:chgData name="Michal Souček" userId="761e60b874c822ad" providerId="LiveId" clId="{4E03F4C6-950A-4F87-B3CA-FFD2F0646E4F}" dt="2023-09-11T15:32:31.796" v="5" actId="478"/>
          <ac:picMkLst>
            <pc:docMk/>
            <pc:sldMk cId="205952200" sldId="376"/>
            <ac:picMk id="4" creationId="{92BDAAF2-6FA0-8258-B73C-6153A0791032}"/>
          </ac:picMkLst>
        </pc:picChg>
        <pc:picChg chg="del">
          <ac:chgData name="Michal Souček" userId="761e60b874c822ad" providerId="LiveId" clId="{4E03F4C6-950A-4F87-B3CA-FFD2F0646E4F}" dt="2023-09-11T15:32:26.964" v="2" actId="478"/>
          <ac:picMkLst>
            <pc:docMk/>
            <pc:sldMk cId="205952200" sldId="376"/>
            <ac:picMk id="5" creationId="{12113CAB-F308-1ECF-A239-5B023FC5DAC4}"/>
          </ac:picMkLst>
        </pc:picChg>
        <pc:picChg chg="del">
          <ac:chgData name="Michal Souček" userId="761e60b874c822ad" providerId="LiveId" clId="{4E03F4C6-950A-4F87-B3CA-FFD2F0646E4F}" dt="2023-09-11T15:32:28.417" v="3" actId="478"/>
          <ac:picMkLst>
            <pc:docMk/>
            <pc:sldMk cId="205952200" sldId="376"/>
            <ac:picMk id="8" creationId="{F86F78EC-4112-4D93-D8B8-8AB7CAEC8915}"/>
          </ac:picMkLst>
        </pc:picChg>
        <pc:picChg chg="del">
          <ac:chgData name="Michal Souček" userId="761e60b874c822ad" providerId="LiveId" clId="{4E03F4C6-950A-4F87-B3CA-FFD2F0646E4F}" dt="2023-09-11T15:32:29.915" v="4" actId="478"/>
          <ac:picMkLst>
            <pc:docMk/>
            <pc:sldMk cId="205952200" sldId="376"/>
            <ac:picMk id="9" creationId="{712D2F90-31A3-8DE3-5833-A71857A5A96B}"/>
          </ac:picMkLst>
        </pc:picChg>
      </pc:sldChg>
      <pc:sldChg chg="addSp delSp modSp add mod">
        <pc:chgData name="Michal Souček" userId="761e60b874c822ad" providerId="LiveId" clId="{4E03F4C6-950A-4F87-B3CA-FFD2F0646E4F}" dt="2023-09-11T15:36:14.899" v="33" actId="108"/>
        <pc:sldMkLst>
          <pc:docMk/>
          <pc:sldMk cId="1827683139" sldId="377"/>
        </pc:sldMkLst>
        <pc:spChg chg="del">
          <ac:chgData name="Michal Souček" userId="761e60b874c822ad" providerId="LiveId" clId="{4E03F4C6-950A-4F87-B3CA-FFD2F0646E4F}" dt="2023-09-11T15:34:07.173" v="9" actId="478"/>
          <ac:spMkLst>
            <pc:docMk/>
            <pc:sldMk cId="1827683139" sldId="377"/>
            <ac:spMk id="2" creationId="{F389CE23-112D-4586-8391-57256EB9F506}"/>
          </ac:spMkLst>
        </pc:spChg>
        <pc:spChg chg="add del mod">
          <ac:chgData name="Michal Souček" userId="761e60b874c822ad" providerId="LiveId" clId="{4E03F4C6-950A-4F87-B3CA-FFD2F0646E4F}" dt="2023-09-11T15:34:09.774" v="10" actId="478"/>
          <ac:spMkLst>
            <pc:docMk/>
            <pc:sldMk cId="1827683139" sldId="377"/>
            <ac:spMk id="4" creationId="{5CDA791B-0C3B-0ECB-B3DA-A3F1E9B9026F}"/>
          </ac:spMkLst>
        </pc:spChg>
        <pc:picChg chg="add mod modCrop">
          <ac:chgData name="Michal Souček" userId="761e60b874c822ad" providerId="LiveId" clId="{4E03F4C6-950A-4F87-B3CA-FFD2F0646E4F}" dt="2023-09-11T15:36:09.453" v="31" actId="108"/>
          <ac:picMkLst>
            <pc:docMk/>
            <pc:sldMk cId="1827683139" sldId="377"/>
            <ac:picMk id="5" creationId="{7BB62164-0E47-335A-CB63-602D37A25CA2}"/>
          </ac:picMkLst>
        </pc:picChg>
        <pc:picChg chg="add mod">
          <ac:chgData name="Michal Souček" userId="761e60b874c822ad" providerId="LiveId" clId="{4E03F4C6-950A-4F87-B3CA-FFD2F0646E4F}" dt="2023-09-11T15:36:11.870" v="32" actId="108"/>
          <ac:picMkLst>
            <pc:docMk/>
            <pc:sldMk cId="1827683139" sldId="377"/>
            <ac:picMk id="8" creationId="{C505B4CB-CAD8-AAFD-6BB5-C99D8DF74225}"/>
          </ac:picMkLst>
        </pc:picChg>
        <pc:picChg chg="del">
          <ac:chgData name="Michal Souček" userId="761e60b874c822ad" providerId="LiveId" clId="{4E03F4C6-950A-4F87-B3CA-FFD2F0646E4F}" dt="2023-09-11T15:34:02.669" v="8" actId="478"/>
          <ac:picMkLst>
            <pc:docMk/>
            <pc:sldMk cId="1827683139" sldId="377"/>
            <ac:picMk id="9" creationId="{6C98B224-3E2E-50E9-1430-E63DCA346284}"/>
          </ac:picMkLst>
        </pc:picChg>
        <pc:picChg chg="add mod">
          <ac:chgData name="Michal Souček" userId="761e60b874c822ad" providerId="LiveId" clId="{4E03F4C6-950A-4F87-B3CA-FFD2F0646E4F}" dt="2023-09-11T15:36:14.899" v="33" actId="108"/>
          <ac:picMkLst>
            <pc:docMk/>
            <pc:sldMk cId="1827683139" sldId="377"/>
            <ac:picMk id="10" creationId="{9C7F4646-DA3C-3B2B-F56A-A921913E10F5}"/>
          </ac:picMkLst>
        </pc:picChg>
      </pc:sldChg>
    </pc:docChg>
  </pc:docChgLst>
  <pc:docChgLst>
    <pc:chgData name="Uživatel typu Host" providerId="Windows Live" clId="Web-{1CA9E2DC-FD3A-462A-B1DF-10B9976C8FC4}"/>
    <pc:docChg chg="addSld modSld">
      <pc:chgData name="Uživatel typu Host" userId="" providerId="Windows Live" clId="Web-{1CA9E2DC-FD3A-462A-B1DF-10B9976C8FC4}" dt="2023-09-07T11:13:49.949" v="181" actId="20577"/>
      <pc:docMkLst>
        <pc:docMk/>
      </pc:docMkLst>
      <pc:sldChg chg="addSp modSp new">
        <pc:chgData name="Uživatel typu Host" userId="" providerId="Windows Live" clId="Web-{1CA9E2DC-FD3A-462A-B1DF-10B9976C8FC4}" dt="2023-09-07T11:13:49.949" v="181" actId="20577"/>
        <pc:sldMkLst>
          <pc:docMk/>
          <pc:sldMk cId="2502393009" sldId="355"/>
        </pc:sldMkLst>
        <pc:spChg chg="mod">
          <ac:chgData name="Uživatel typu Host" userId="" providerId="Windows Live" clId="Web-{1CA9E2DC-FD3A-462A-B1DF-10B9976C8FC4}" dt="2023-09-07T11:10:49.567" v="59" actId="14100"/>
          <ac:spMkLst>
            <pc:docMk/>
            <pc:sldMk cId="2502393009" sldId="355"/>
            <ac:spMk id="2" creationId="{69AB9FE6-E094-C806-AA86-FA787436C8E4}"/>
          </ac:spMkLst>
        </pc:spChg>
        <pc:spChg chg="mod">
          <ac:chgData name="Uživatel typu Host" userId="" providerId="Windows Live" clId="Web-{1CA9E2DC-FD3A-462A-B1DF-10B9976C8FC4}" dt="2023-09-07T11:13:49.949" v="181" actId="20577"/>
          <ac:spMkLst>
            <pc:docMk/>
            <pc:sldMk cId="2502393009" sldId="355"/>
            <ac:spMk id="3" creationId="{0A3EBE2F-8E29-B141-4898-EA5550C28407}"/>
          </ac:spMkLst>
        </pc:spChg>
        <pc:cxnChg chg="add mod">
          <ac:chgData name="Uživatel typu Host" userId="" providerId="Windows Live" clId="Web-{1CA9E2DC-FD3A-462A-B1DF-10B9976C8FC4}" dt="2023-09-07T11:10:56.583" v="60" actId="1076"/>
          <ac:cxnSpMkLst>
            <pc:docMk/>
            <pc:sldMk cId="2502393009" sldId="355"/>
            <ac:cxnSpMk id="5" creationId="{08BDD3B3-D666-59B2-07AC-AE07D6AECD47}"/>
          </ac:cxnSpMkLst>
        </pc:cxnChg>
      </pc:sldChg>
      <pc:sldChg chg="addSp delSp modSp new mod modClrScheme chgLayout">
        <pc:chgData name="Uživatel typu Host" userId="" providerId="Windows Live" clId="Web-{1CA9E2DC-FD3A-462A-B1DF-10B9976C8FC4}" dt="2023-09-07T11:08:53.047" v="5" actId="1076"/>
        <pc:sldMkLst>
          <pc:docMk/>
          <pc:sldMk cId="999931889" sldId="356"/>
        </pc:sldMkLst>
        <pc:spChg chg="mod ord">
          <ac:chgData name="Uživatel typu Host" userId="" providerId="Windows Live" clId="Web-{1CA9E2DC-FD3A-462A-B1DF-10B9976C8FC4}" dt="2023-09-07T11:08:35.593" v="3"/>
          <ac:spMkLst>
            <pc:docMk/>
            <pc:sldMk cId="999931889" sldId="356"/>
            <ac:spMk id="2" creationId="{095277D1-36BE-B5BD-33DE-94803C7BBACC}"/>
          </ac:spMkLst>
        </pc:spChg>
        <pc:spChg chg="del">
          <ac:chgData name="Uživatel typu Host" userId="" providerId="Windows Live" clId="Web-{1CA9E2DC-FD3A-462A-B1DF-10B9976C8FC4}" dt="2023-09-07T11:08:27.249" v="2"/>
          <ac:spMkLst>
            <pc:docMk/>
            <pc:sldMk cId="999931889" sldId="356"/>
            <ac:spMk id="3" creationId="{8DF212BF-2C52-6252-E194-CB1868AA2B77}"/>
          </ac:spMkLst>
        </pc:spChg>
        <pc:spChg chg="add del mod ord">
          <ac:chgData name="Uživatel typu Host" userId="" providerId="Windows Live" clId="Web-{1CA9E2DC-FD3A-462A-B1DF-10B9976C8FC4}" dt="2023-09-07T11:08:39.140" v="4"/>
          <ac:spMkLst>
            <pc:docMk/>
            <pc:sldMk cId="999931889" sldId="356"/>
            <ac:spMk id="4" creationId="{97F4B6B2-1299-B3C8-7024-CBDCCABA0D7D}"/>
          </ac:spMkLst>
        </pc:spChg>
        <pc:picChg chg="add mod ord">
          <ac:chgData name="Uživatel typu Host" userId="" providerId="Windows Live" clId="Web-{1CA9E2DC-FD3A-462A-B1DF-10B9976C8FC4}" dt="2023-09-07T11:08:53.047" v="5" actId="1076"/>
          <ac:picMkLst>
            <pc:docMk/>
            <pc:sldMk cId="999931889" sldId="356"/>
            <ac:picMk id="5" creationId="{7A5E1BF5-0BFE-BE6E-5A15-BBD71BD30072}"/>
          </ac:picMkLst>
        </pc:picChg>
      </pc:sldChg>
    </pc:docChg>
  </pc:docChgLst>
  <pc:docChgLst>
    <pc:chgData name="Uživatel typu Host" providerId="Windows Live" clId="Web-{94AFF111-48AB-44A7-A7B3-334F001C4A29}"/>
    <pc:docChg chg="modSld">
      <pc:chgData name="Uživatel typu Host" userId="" providerId="Windows Live" clId="Web-{94AFF111-48AB-44A7-A7B3-334F001C4A29}" dt="2023-09-08T11:34:52.405" v="69" actId="20577"/>
      <pc:docMkLst>
        <pc:docMk/>
      </pc:docMkLst>
      <pc:sldChg chg="modSp">
        <pc:chgData name="Uživatel typu Host" userId="" providerId="Windows Live" clId="Web-{94AFF111-48AB-44A7-A7B3-334F001C4A29}" dt="2023-09-08T11:34:52.405" v="69" actId="20577"/>
        <pc:sldMkLst>
          <pc:docMk/>
          <pc:sldMk cId="3850040930" sldId="337"/>
        </pc:sldMkLst>
        <pc:spChg chg="mod">
          <ac:chgData name="Uživatel typu Host" userId="" providerId="Windows Live" clId="Web-{94AFF111-48AB-44A7-A7B3-334F001C4A29}" dt="2023-09-08T11:34:52.405" v="69" actId="20577"/>
          <ac:spMkLst>
            <pc:docMk/>
            <pc:sldMk cId="3850040930" sldId="337"/>
            <ac:spMk id="3" creationId="{22872E11-87A9-4B4A-EEBF-BB6573514406}"/>
          </ac:spMkLst>
        </pc:spChg>
      </pc:sldChg>
    </pc:docChg>
  </pc:docChgLst>
  <pc:docChgLst>
    <pc:chgData name="Uživatel typu Host" providerId="Windows Live" clId="Web-{0E1F188C-5F6D-413E-89CA-67032EC04D03}"/>
    <pc:docChg chg="modSld">
      <pc:chgData name="Uživatel typu Host" userId="" providerId="Windows Live" clId="Web-{0E1F188C-5F6D-413E-89CA-67032EC04D03}" dt="2023-09-11T15:25:32.457" v="3" actId="1076"/>
      <pc:docMkLst>
        <pc:docMk/>
      </pc:docMkLst>
      <pc:sldChg chg="modSp">
        <pc:chgData name="Uživatel typu Host" userId="" providerId="Windows Live" clId="Web-{0E1F188C-5F6D-413E-89CA-67032EC04D03}" dt="2023-09-11T15:24:40.737" v="1" actId="20577"/>
        <pc:sldMkLst>
          <pc:docMk/>
          <pc:sldMk cId="104706660" sldId="342"/>
        </pc:sldMkLst>
        <pc:spChg chg="mod">
          <ac:chgData name="Uživatel typu Host" userId="" providerId="Windows Live" clId="Web-{0E1F188C-5F6D-413E-89CA-67032EC04D03}" dt="2023-09-11T15:24:40.737" v="1" actId="20577"/>
          <ac:spMkLst>
            <pc:docMk/>
            <pc:sldMk cId="104706660" sldId="342"/>
            <ac:spMk id="2" creationId="{F389CE23-112D-4586-8391-57256EB9F506}"/>
          </ac:spMkLst>
        </pc:spChg>
      </pc:sldChg>
      <pc:sldChg chg="modSp">
        <pc:chgData name="Uživatel typu Host" userId="" providerId="Windows Live" clId="Web-{0E1F188C-5F6D-413E-89CA-67032EC04D03}" dt="2023-09-11T15:25:32.457" v="3" actId="1076"/>
        <pc:sldMkLst>
          <pc:docMk/>
          <pc:sldMk cId="763465296" sldId="363"/>
        </pc:sldMkLst>
        <pc:picChg chg="mod">
          <ac:chgData name="Uživatel typu Host" userId="" providerId="Windows Live" clId="Web-{0E1F188C-5F6D-413E-89CA-67032EC04D03}" dt="2023-09-11T15:25:32.457" v="3" actId="1076"/>
          <ac:picMkLst>
            <pc:docMk/>
            <pc:sldMk cId="763465296" sldId="363"/>
            <ac:picMk id="4" creationId="{38D80C79-99D9-C8DD-3BA6-C2D5AE20DD34}"/>
          </ac:picMkLst>
        </pc:picChg>
      </pc:sldChg>
    </pc:docChg>
  </pc:docChgLst>
  <pc:docChgLst>
    <pc:chgData name="Uživatel typu Host" providerId="Windows Live" clId="Web-{AE762683-EA22-4EB1-B910-FC224448FF11}"/>
    <pc:docChg chg="sldOrd">
      <pc:chgData name="Uživatel typu Host" userId="" providerId="Windows Live" clId="Web-{AE762683-EA22-4EB1-B910-FC224448FF11}" dt="2023-09-11T15:46:01.891" v="2"/>
      <pc:docMkLst>
        <pc:docMk/>
      </pc:docMkLst>
      <pc:sldChg chg="ord">
        <pc:chgData name="Uživatel typu Host" userId="" providerId="Windows Live" clId="Web-{AE762683-EA22-4EB1-B910-FC224448FF11}" dt="2023-09-11T15:45:32.093" v="0"/>
        <pc:sldMkLst>
          <pc:docMk/>
          <pc:sldMk cId="2224666120" sldId="357"/>
        </pc:sldMkLst>
      </pc:sldChg>
      <pc:sldChg chg="ord">
        <pc:chgData name="Uživatel typu Host" userId="" providerId="Windows Live" clId="Web-{AE762683-EA22-4EB1-B910-FC224448FF11}" dt="2023-09-11T15:45:57.828" v="1"/>
        <pc:sldMkLst>
          <pc:docMk/>
          <pc:sldMk cId="3925320880" sldId="361"/>
        </pc:sldMkLst>
      </pc:sldChg>
      <pc:sldChg chg="ord">
        <pc:chgData name="Uživatel typu Host" userId="" providerId="Windows Live" clId="Web-{AE762683-EA22-4EB1-B910-FC224448FF11}" dt="2023-09-11T15:46:01.891" v="2"/>
        <pc:sldMkLst>
          <pc:docMk/>
          <pc:sldMk cId="763465296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04E49-E9F9-4A32-B170-F8599C1FE2B3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256E6-0E99-4C78-9E76-EFF9B5C29A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23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Praha – transformace správce DTM a jejich názvů, dnes pod hlavičkou DMVS a projektů krajů - https://www.geoportalpraha.cz/cs/data/datove-sady/vyvoj-technicke-mapy-prahy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256E6-0E99-4C78-9E76-EFF9B5C29A3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5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První 2 odrážky budou součástí vyhlášky o DTM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DE0A-C792-41F3-9965-D968EEE58E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6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D9D6E-ABAD-E6EC-A368-18B988AC7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B7ACA9-E08F-7E49-D0ED-04197B346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01A296-9D3F-4554-79BB-07E39E23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A6B018-E629-153E-C07D-2207E1B2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5E58F8-9BB7-7989-F7D2-3D58EAA7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14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5302A-89DA-172A-6EED-5051F3C6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44BA01-5E48-623E-FF23-88A9C568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512B56-A7BC-EED6-A955-72183516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50EFD-130F-450B-50F8-C8C4C8E6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36F72C-B32F-528C-9371-F576CFF1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94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B1944B-042C-C46F-6068-027BF10CE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EDB740-A702-25A3-B9F4-E2EE58774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FC7F86-DB50-DC20-1A74-E10CB6A9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736D9F-A140-3D27-5599-5882E1F9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29F460-AB9D-88C0-F3C4-15E7AEF6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7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649C7-3D89-FC89-66B0-67157442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27DFE-2D40-E248-8171-5EDF086EA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A25A2-B46E-9CFA-E53F-18371562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7F64F4-5167-6E50-3173-E9F765F8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B89737-76D0-B35F-E51E-9AB4DD1C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68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8FFF7-D9B4-4EB7-36EA-A4A268A1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8F828C-267A-AD1E-EC44-FB9B04E6D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8B623E-4520-FEAC-D178-AADF4F07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204B9B-985C-8530-2942-4E5F4C53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17BF8-7749-0E0C-EDE3-0634E0CB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15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EC3FE-B647-1C42-F13B-1B02C5D7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CE26C-CA55-638E-7FEA-8FA627C5C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37A6DD-05A5-18EB-9DF0-9F8372B90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3999B8-A408-FFE6-8DAC-681D432A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EA8D60-70B3-2F76-7778-48C57834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F2EAC3-63C3-6E28-D4AF-79166155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E976B-A439-F45A-5329-D017F10E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F7B157-35C0-4EFD-2169-3D7C81A97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673C8C-2C23-8677-19D9-12FAC6D09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84377C-C562-C989-518A-0D016B779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38D41A-6BED-C9C2-A4DC-0E6E8BF16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9C09A5-63AD-F275-6ADC-894A1138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F3AC989-1D71-3EDD-C200-BF04ACDE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5D2379-36F9-31C1-3209-B065B0C0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2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423FF-E860-C19D-6189-72F4F55C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656430-9222-AF67-BC4C-B5832DCE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7B6D2F-BC66-3CD2-67D5-B5235590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AEA274-7B85-C8B3-91BB-B2DC42A9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87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BCAC92-2ED0-5A7F-7945-556586D7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1979D0-B29C-0A0A-5790-8809DBB4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F75E38-8423-D8FD-9C58-1C82C9A0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1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9A880-78FF-AEF2-803C-63B10388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6F394-0922-FBCD-9CBF-6369DFCF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ED8F09-5EDE-6C75-2959-C93EC15CB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F4ED02-3E1E-6BB7-A598-5CF4AA2F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9FB8FC-B5F0-F1E8-2F25-80BFA76C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918170-8D85-9017-779B-02E6958D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2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8DEB0-E056-DC89-6207-9546442D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2903BE-0A40-5A6A-7A15-0D2C9BED6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6CB21E-5246-2EEF-C6F9-3BDAD81C5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5AA2BF-DF2D-E8E0-DFB9-E1D6CE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6DE6C8-8BD7-2D27-4959-C0DC829A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867D07-B49A-9807-F155-BD8D6C84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2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D646088-EC0A-CFCD-9759-15958AA2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76DA5F-D866-BEDD-46C5-C9D23D98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505C8-980E-0244-D244-9B660D115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62CE-4EA7-4049-8EBC-A564B0B77FC1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AA6D74-7015-1E12-4BA4-D8BF268B2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E02FAB-1251-6007-A564-B5F25F777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2FC6-2B5B-4861-BF4B-D8EFFCC53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79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tm.bconetwork.cz/map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csoucek@outlook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soucek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uzk.cz/DMVS/Metodika.aspx" TargetMode="External"/><Relationship Id="rId2" Type="http://schemas.openxmlformats.org/officeDocument/2006/relationships/hyperlink" Target="https://dtmwiki.kr-zlinsk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0E8AB-6D64-4D95-856F-C41263E55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67" y="1213267"/>
            <a:ext cx="9882071" cy="862403"/>
          </a:xfrm>
          <a:solidFill>
            <a:srgbClr val="1BA38C"/>
          </a:solidFill>
        </p:spPr>
        <p:txBody>
          <a:bodyPr>
            <a:noAutofit/>
          </a:bodyPr>
          <a:lstStyle/>
          <a:p>
            <a:r>
              <a:rPr lang="cs-CZ" sz="4800" b="1">
                <a:solidFill>
                  <a:schemeClr val="bg1"/>
                </a:solidFill>
                <a:latin typeface="+mn-lt"/>
              </a:rPr>
              <a:t>DIGITÁLNÍ TECHNICKÉ MAPY KRAJŮ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25FA30-4CDF-4864-B317-7524A23A8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8175"/>
            <a:ext cx="9144000" cy="740825"/>
          </a:xfrm>
        </p:spPr>
        <p:txBody>
          <a:bodyPr>
            <a:normAutofit lnSpcReduction="10000"/>
          </a:bodyPr>
          <a:lstStyle/>
          <a:p>
            <a:r>
              <a:rPr lang="cs-CZ" sz="4800" dirty="0">
                <a:solidFill>
                  <a:srgbClr val="1BA38C"/>
                </a:solidFill>
              </a:rPr>
              <a:t>DTM se rozjely v celé ČR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70003D1A-23E9-4374-AC0D-5C9481FB2EFE}"/>
              </a:ext>
            </a:extLst>
          </p:cNvPr>
          <p:cNvSpPr txBox="1">
            <a:spLocks/>
          </p:cNvSpPr>
          <p:nvPr/>
        </p:nvSpPr>
        <p:spPr>
          <a:xfrm>
            <a:off x="157656" y="5815765"/>
            <a:ext cx="11937651" cy="557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+mj-lt"/>
              </a:rPr>
              <a:t>Konference DTM Karlovarského kraje – 12.10.2023 - Cheb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D22D7E6E-2658-48D3-9937-B2B062FC599B}"/>
              </a:ext>
            </a:extLst>
          </p:cNvPr>
          <p:cNvSpPr txBox="1">
            <a:spLocks/>
          </p:cNvSpPr>
          <p:nvPr/>
        </p:nvSpPr>
        <p:spPr>
          <a:xfrm>
            <a:off x="134991" y="5406887"/>
            <a:ext cx="11937651" cy="394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>
                <a:latin typeface="+mj-lt"/>
              </a:rPr>
              <a:t>Michal Souček – Externí konzultant krajů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99A8A8A-34F4-408F-B3F8-8863487EF4DC}"/>
              </a:ext>
            </a:extLst>
          </p:cNvPr>
          <p:cNvSpPr/>
          <p:nvPr/>
        </p:nvSpPr>
        <p:spPr>
          <a:xfrm>
            <a:off x="10444795" y="4287175"/>
            <a:ext cx="1620033" cy="180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12B64A3-B084-43AD-B4A5-8721F09FC05F}"/>
              </a:ext>
            </a:extLst>
          </p:cNvPr>
          <p:cNvCxnSpPr>
            <a:cxnSpLocks/>
          </p:cNvCxnSpPr>
          <p:nvPr/>
        </p:nvCxnSpPr>
        <p:spPr>
          <a:xfrm>
            <a:off x="241825" y="5793992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 err="1">
                <a:solidFill>
                  <a:srgbClr val="1BA38C"/>
                </a:solidFill>
                <a:ea typeface="Calibri Light"/>
                <a:cs typeface="Calibri Light"/>
              </a:rPr>
              <a:t>DTMWiki</a:t>
            </a:r>
            <a:r>
              <a:rPr lang="cs-CZ" sz="4000" b="1">
                <a:solidFill>
                  <a:srgbClr val="1BA38C"/>
                </a:solidFill>
                <a:ea typeface="Calibri Light"/>
                <a:cs typeface="Calibri Light"/>
              </a:rPr>
              <a:t>  - ukázky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400">
              <a:cs typeface="Calibri"/>
            </a:endParaRPr>
          </a:p>
          <a:p>
            <a:endParaRPr lang="cs-CZ" sz="2400">
              <a:solidFill>
                <a:srgbClr val="000000"/>
              </a:solidFill>
              <a:cs typeface="Calibri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4F91EDE-97BE-62FD-4A59-F444C8C4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178" y="720497"/>
            <a:ext cx="3182270" cy="58752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4318A4B-E6F4-4A19-C523-48EE11D43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26" y="727643"/>
            <a:ext cx="3697270" cy="59024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FD564C0-87D4-1C42-AC3D-DBC2523E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530" y="720497"/>
            <a:ext cx="3618094" cy="58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1BA38C"/>
                </a:solidFill>
                <a:ea typeface="Calibri Light"/>
                <a:cs typeface="Calibri Light"/>
              </a:rPr>
              <a:t>MPS DTM - příprava na dotazy při startu DTM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>
                <a:ea typeface="Calibri"/>
                <a:cs typeface="Calibri"/>
              </a:rPr>
              <a:t>Navazujeme spolupráci s Asociací podnikatelů v </a:t>
            </a:r>
            <a:r>
              <a:rPr lang="cs-CZ" sz="2400" err="1">
                <a:ea typeface="Calibri"/>
                <a:cs typeface="Calibri"/>
              </a:rPr>
              <a:t>geomatice</a:t>
            </a:r>
            <a:r>
              <a:rPr lang="cs-CZ" sz="2400">
                <a:ea typeface="Calibri"/>
                <a:cs typeface="Calibri"/>
              </a:rPr>
              <a:t>, která plánuje odborná školení pro geodety, systém pro zpracování dotazů od geodetů.</a:t>
            </a:r>
            <a:endParaRPr lang="en-US" sz="2400">
              <a:ea typeface="Calibri"/>
              <a:cs typeface="Calibri"/>
            </a:endParaRPr>
          </a:p>
          <a:p>
            <a:pPr algn="just"/>
            <a:r>
              <a:rPr lang="cs-CZ" sz="2400">
                <a:ea typeface="Calibri"/>
                <a:cs typeface="Calibri"/>
              </a:rPr>
              <a:t>Zpracování modelových příkladů složitějších objektů - budov, mostů, propustků.</a:t>
            </a:r>
          </a:p>
          <a:p>
            <a:pPr algn="just"/>
            <a:r>
              <a:rPr lang="cs-CZ" sz="2400">
                <a:ea typeface="Calibri"/>
                <a:cs typeface="Calibri"/>
              </a:rPr>
              <a:t>Kontrola stávajících dokumentů vzhledem k novým verzím JVF DTM a novelizaci Vyhlášky 393/2020 Sb.</a:t>
            </a:r>
          </a:p>
          <a:p>
            <a:pPr marL="0" indent="0" algn="just">
              <a:buNone/>
            </a:pPr>
            <a:endParaRPr lang="cs-CZ" sz="2400">
              <a:ea typeface="Calibri"/>
              <a:cs typeface="Calibri"/>
            </a:endParaRPr>
          </a:p>
          <a:p>
            <a:endParaRPr lang="cs-CZ" sz="2400">
              <a:solidFill>
                <a:srgbClr val="000000"/>
              </a:solidFill>
              <a:cs typeface="Calibri"/>
            </a:endParaRPr>
          </a:p>
          <a:p>
            <a:endParaRPr lang="cs-CZ" sz="2400">
              <a:solidFill>
                <a:srgbClr val="000000"/>
              </a:solidFill>
              <a:ea typeface="Calibri" panose="020F0502020204030204"/>
              <a:cs typeface="Calibri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Obrázek 3" descr="Obsah obrázku řada/pruh, Barevnost, laser, umění&#10;&#10;Popis se vygeneroval automaticky.">
            <a:extLst>
              <a:ext uri="{FF2B5EF4-FFF2-40B4-BE49-F238E27FC236}">
                <a16:creationId xmlns:a16="http://schemas.microsoft.com/office/drawing/2014/main" id="{9AB3B9FF-4069-ADA6-BC4B-7ACAC3C9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518" y="2630010"/>
            <a:ext cx="3852638" cy="17237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1C16E1-49CB-C578-B8B9-98F1321B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9" y="3657603"/>
            <a:ext cx="6207460" cy="29282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E5D449-62CB-C3B3-1810-6646A00C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837" y="4117699"/>
            <a:ext cx="2874148" cy="24681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1BA38C"/>
                </a:solidFill>
              </a:rPr>
              <a:t>Etapy zahájení provozu IS DTM krajů</a:t>
            </a:r>
            <a:endParaRPr lang="cs-CZ" sz="4000" b="1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Testovací provoz</a:t>
            </a:r>
            <a:r>
              <a:rPr lang="nl-NL" sz="2600"/>
              <a:t> IS DTM/IS DMVS</a:t>
            </a:r>
            <a:r>
              <a:rPr lang="cs-CZ" sz="2600"/>
              <a:t> - </a:t>
            </a:r>
            <a:r>
              <a:rPr lang="cs-CZ" sz="2600">
                <a:solidFill>
                  <a:srgbClr val="1BA38C"/>
                </a:solidFill>
              </a:rPr>
              <a:t>od 1.7.2023 do 31.12.2023</a:t>
            </a:r>
            <a:r>
              <a:rPr lang="cs-CZ" sz="2600"/>
              <a:t> - Kraje se budou zapojovat do testovacího provozu postupně od 1. 7. 2023 s cílem společného zahájení testovacího provozu ve všech krajích (včetně SVÚ) do 31. 12. 2023. </a:t>
            </a:r>
            <a:endParaRPr lang="cs-CZ" sz="2600">
              <a:ea typeface="Calibri" panose="020F0502020204030204"/>
              <a:cs typeface="Calibri" panose="020F0502020204030204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Pilotní provoz - </a:t>
            </a:r>
            <a:r>
              <a:rPr lang="cs-CZ" sz="2600">
                <a:solidFill>
                  <a:srgbClr val="1BA38C"/>
                </a:solidFill>
              </a:rPr>
              <a:t>1Q 2024</a:t>
            </a:r>
            <a:r>
              <a:rPr lang="cs-CZ" sz="2600"/>
              <a:t> - Bude umožněno postupné připojování správců/vlastníků/ provozovatelů TI. Základní funkcionality IS budou provozovány již v režimu produkčního provozu. Datová základna DTM již konzistentní a stabilizovaná včetně historizace ve všech krajích.</a:t>
            </a:r>
            <a:endParaRPr lang="cs-CZ" sz="2600">
              <a:ea typeface="Calibri"/>
              <a:cs typeface="Calibri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Produkční provoz  -</a:t>
            </a:r>
            <a:r>
              <a:rPr lang="cs-CZ" sz="2600">
                <a:solidFill>
                  <a:srgbClr val="1BA38C"/>
                </a:solidFill>
              </a:rPr>
              <a:t> </a:t>
            </a:r>
            <a:r>
              <a:rPr lang="pl-PL" sz="2600">
                <a:solidFill>
                  <a:srgbClr val="1BA38C"/>
                </a:solidFill>
              </a:rPr>
              <a:t>od 1. 7. 2024</a:t>
            </a:r>
            <a:r>
              <a:rPr lang="pl-PL" sz="2600"/>
              <a:t> - </a:t>
            </a:r>
            <a:r>
              <a:rPr lang="cs-CZ" sz="2600"/>
              <a:t>Finální spuštění IS DTM a IS DMVS do rutinního provozu v parametrech a podmínkách daných platnou právní úpravou.</a:t>
            </a:r>
            <a:endParaRPr lang="cs-CZ" sz="2600">
              <a:ea typeface="Calibri"/>
              <a:cs typeface="Calibri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1BA38C"/>
                </a:solidFill>
                <a:ea typeface="Calibri Light"/>
                <a:cs typeface="Calibri Light"/>
              </a:rPr>
              <a:t>Budoucnost DTM - další možnosti využití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>
                <a:ea typeface="Calibri"/>
                <a:cs typeface="Calibri"/>
              </a:rPr>
              <a:t>Data DTM mají pevný datový model, ontologii a metodiku zpracování.</a:t>
            </a:r>
            <a:endParaRPr lang="cs-CZ"/>
          </a:p>
          <a:p>
            <a:pPr algn="just"/>
            <a:r>
              <a:rPr lang="cs-CZ" sz="2400">
                <a:ea typeface="Calibri"/>
                <a:cs typeface="Calibri"/>
              </a:rPr>
              <a:t>Data DTM tvoří základní společný rámec, na který si mohou jednotliví uživatelé navázat ve svých systémech údaje, které potřebují vést.</a:t>
            </a:r>
          </a:p>
          <a:p>
            <a:pPr algn="just"/>
            <a:r>
              <a:rPr lang="cs-CZ" sz="2400">
                <a:ea typeface="Calibri"/>
                <a:cs typeface="Calibri"/>
              </a:rPr>
              <a:t>DTM bude znamenat impuls pro další digitalizaci a rozvoj informačních systémů, zejména systémů na evidenci a správu majetku (pasportních systémů).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cs-CZ" sz="2400">
                <a:ea typeface="Calibri"/>
                <a:cs typeface="Calibri"/>
              </a:rPr>
              <a:t>Data budou moci být využita mnohem šířeji při zpracování studií, koncepcí a analýz.</a:t>
            </a:r>
          </a:p>
          <a:p>
            <a:pPr algn="just"/>
            <a:endParaRPr lang="cs-CZ" sz="2400">
              <a:ea typeface="Calibri"/>
              <a:cs typeface="Calibri"/>
            </a:endParaRPr>
          </a:p>
          <a:p>
            <a:endParaRPr lang="cs-CZ" sz="2400">
              <a:ea typeface="Calibri"/>
              <a:cs typeface="Calibri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Obrázek 4" descr="Obsah obrázku diagram, Plán, skica, mapa&#10;&#10;Popis se vygeneroval automaticky.">
            <a:extLst>
              <a:ext uri="{FF2B5EF4-FFF2-40B4-BE49-F238E27FC236}">
                <a16:creationId xmlns:a16="http://schemas.microsoft.com/office/drawing/2014/main" id="{1E36B002-788B-81AF-CF7A-9166B865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9" y="3794793"/>
            <a:ext cx="4173976" cy="244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Obsah obrázku světlo, Barevnost, Neon, umění&#10;&#10;Popis byl vytvořen automaticky">
            <a:extLst>
              <a:ext uri="{FF2B5EF4-FFF2-40B4-BE49-F238E27FC236}">
                <a16:creationId xmlns:a16="http://schemas.microsoft.com/office/drawing/2014/main" id="{3E63A588-1588-8F60-EF27-271B71B56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11" y="3794793"/>
            <a:ext cx="6734345" cy="243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0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3E1F36DA-511A-29B2-A8AA-7803C411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9" y="539337"/>
            <a:ext cx="11198178" cy="57793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9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1BA38C"/>
                </a:solidFill>
              </a:rPr>
              <a:t>Nové programové období – NPO – „DTM2“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Výsledek projektů DTM1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cca </a:t>
            </a:r>
            <a:r>
              <a:rPr lang="cs-CZ" sz="2600">
                <a:solidFill>
                  <a:srgbClr val="1BA38C"/>
                </a:solidFill>
              </a:rPr>
              <a:t>500 000 ha </a:t>
            </a:r>
            <a:r>
              <a:rPr lang="cs-CZ" sz="2400"/>
              <a:t>základní prostorové situace </a:t>
            </a:r>
            <a:endParaRPr lang="cs-CZ" sz="220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cca </a:t>
            </a:r>
            <a:r>
              <a:rPr lang="cs-CZ" sz="2600">
                <a:solidFill>
                  <a:srgbClr val="1BA38C"/>
                </a:solidFill>
              </a:rPr>
              <a:t>75 000 km </a:t>
            </a:r>
            <a:r>
              <a:rPr lang="cs-CZ" sz="2400"/>
              <a:t>dopravní a technické infrastruktury</a:t>
            </a:r>
            <a:endParaRPr lang="cs-CZ" sz="220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Z dotazníkového šetření na obcích vzešla potřeba dalšího pořízení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cca </a:t>
            </a:r>
            <a:r>
              <a:rPr lang="cs-CZ" sz="2600">
                <a:solidFill>
                  <a:srgbClr val="1BA38C"/>
                </a:solidFill>
              </a:rPr>
              <a:t>55 000 km</a:t>
            </a:r>
            <a:r>
              <a:rPr lang="cs-CZ" sz="2600"/>
              <a:t> dopravní infrastruktury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cca </a:t>
            </a:r>
            <a:r>
              <a:rPr lang="cs-CZ" sz="2600">
                <a:solidFill>
                  <a:srgbClr val="1BA38C"/>
                </a:solidFill>
              </a:rPr>
              <a:t>70 000 km</a:t>
            </a:r>
            <a:r>
              <a:rPr lang="cs-CZ" sz="2600"/>
              <a:t> technické infrastruktury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>
                <a:solidFill>
                  <a:schemeClr val="bg1">
                    <a:lumMod val="65000"/>
                  </a:schemeClr>
                </a:solidFill>
              </a:rPr>
              <a:t>Výsledky jsou dostupné zde: </a:t>
            </a:r>
            <a:r>
              <a:rPr lang="cs-CZ" sz="240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https://dtm.bconetwork.cz/mapa/</a:t>
            </a:r>
            <a:r>
              <a:rPr lang="cs-CZ" sz="240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Cíl Národního plánu obnovy je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pořídit </a:t>
            </a:r>
            <a:r>
              <a:rPr lang="cs-CZ" sz="2600">
                <a:solidFill>
                  <a:srgbClr val="1BA38C"/>
                </a:solidFill>
              </a:rPr>
              <a:t>161 000</a:t>
            </a:r>
            <a:r>
              <a:rPr lang="cs-CZ" sz="2600"/>
              <a:t> ha základní prostorové situace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/>
              <a:t>pořídit </a:t>
            </a:r>
            <a:r>
              <a:rPr lang="cs-CZ" sz="2600">
                <a:solidFill>
                  <a:srgbClr val="1BA38C"/>
                </a:solidFill>
              </a:rPr>
              <a:t>55 000</a:t>
            </a:r>
            <a:r>
              <a:rPr lang="cs-CZ" sz="2600"/>
              <a:t> km dopravní a technické infrastruktury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47" y="2524125"/>
            <a:ext cx="3632424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BA38C"/>
                </a:solidFill>
              </a:rPr>
              <a:t>Děkuji za pozornost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/>
          <p:nvPr/>
        </p:nvCxnSpPr>
        <p:spPr>
          <a:xfrm>
            <a:off x="4110607" y="1520508"/>
            <a:ext cx="0" cy="3816991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72CAE890-AC93-43D4-ADC1-DE7CA0B2E002}"/>
              </a:ext>
            </a:extLst>
          </p:cNvPr>
          <p:cNvGrpSpPr/>
          <p:nvPr/>
        </p:nvGrpSpPr>
        <p:grpSpPr>
          <a:xfrm>
            <a:off x="8868794" y="4975867"/>
            <a:ext cx="3240000" cy="1800000"/>
            <a:chOff x="5748540" y="2529000"/>
            <a:chExt cx="3240000" cy="18000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9BBA277-9BF2-41C4-AA01-2BABEEB7239F}"/>
                </a:ext>
              </a:extLst>
            </p:cNvPr>
            <p:cNvSpPr/>
            <p:nvPr/>
          </p:nvSpPr>
          <p:spPr>
            <a:xfrm>
              <a:off x="7368507" y="2529000"/>
              <a:ext cx="1620033" cy="180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CA2E77AF-0B67-4495-A56A-F17178787A6F}"/>
                </a:ext>
              </a:extLst>
            </p:cNvPr>
            <p:cNvSpPr/>
            <p:nvPr/>
          </p:nvSpPr>
          <p:spPr>
            <a:xfrm>
              <a:off x="5748540" y="3249000"/>
              <a:ext cx="1619967" cy="360000"/>
            </a:xfrm>
            <a:prstGeom prst="rect">
              <a:avLst/>
            </a:prstGeom>
            <a:solidFill>
              <a:srgbClr val="1BA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2F1434D-40C4-46E5-A0F7-AF85DDAAAB0E}"/>
                </a:ext>
              </a:extLst>
            </p:cNvPr>
            <p:cNvSpPr txBox="1"/>
            <p:nvPr/>
          </p:nvSpPr>
          <p:spPr>
            <a:xfrm>
              <a:off x="5754456" y="3259723"/>
              <a:ext cx="1608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kern="1000">
                  <a:solidFill>
                    <a:schemeClr val="bg1"/>
                  </a:solidFill>
                </a:rPr>
                <a:t>MICHAL SOUČEK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6DCB539-B8BE-498D-9840-248F1285A741}"/>
                </a:ext>
              </a:extLst>
            </p:cNvPr>
            <p:cNvSpPr txBox="1"/>
            <p:nvPr/>
          </p:nvSpPr>
          <p:spPr>
            <a:xfrm>
              <a:off x="7463136" y="3692920"/>
              <a:ext cx="144302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50" dirty="0">
                  <a:solidFill>
                    <a:schemeClr val="bg1"/>
                  </a:solidFill>
                </a:rPr>
                <a:t>+420 724 177 557</a:t>
              </a:r>
            </a:p>
            <a:p>
              <a:pPr algn="r"/>
              <a:r>
                <a:rPr lang="cs-CZ" sz="1050" dirty="0">
                  <a:solidFill>
                    <a:schemeClr val="bg1"/>
                  </a:solidFill>
                </a:rPr>
                <a:t>micsoucek@outlook.cz</a:t>
              </a:r>
            </a:p>
            <a:p>
              <a:pPr algn="r"/>
              <a:r>
                <a:rPr lang="cs-CZ" sz="1050" dirty="0">
                  <a:solidFill>
                    <a:schemeClr val="bg1"/>
                  </a:solidFill>
                </a:rPr>
                <a:t>www.micsoucek.cz</a:t>
              </a:r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CB366D1F-184F-4AD3-B345-4E44193245ED}"/>
                </a:ext>
              </a:extLst>
            </p:cNvPr>
            <p:cNvCxnSpPr/>
            <p:nvPr/>
          </p:nvCxnSpPr>
          <p:spPr>
            <a:xfrm>
              <a:off x="5748540" y="3642827"/>
              <a:ext cx="3240000" cy="0"/>
            </a:xfrm>
            <a:prstGeom prst="line">
              <a:avLst/>
            </a:prstGeom>
            <a:ln w="12700">
              <a:solidFill>
                <a:srgbClr val="1BA38C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22872E11-87A9-4B4A-EEBF-BB6573514406}"/>
              </a:ext>
            </a:extLst>
          </p:cNvPr>
          <p:cNvSpPr txBox="1">
            <a:spLocks/>
          </p:cNvSpPr>
          <p:nvPr/>
        </p:nvSpPr>
        <p:spPr>
          <a:xfrm>
            <a:off x="4524509" y="2286907"/>
            <a:ext cx="7113770" cy="1799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latin typeface="+mj-lt"/>
              </a:rPr>
              <a:t>Michal Souček</a:t>
            </a:r>
            <a:endParaRPr lang="cs-CZ" b="1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cs-CZ" dirty="0">
                <a:latin typeface="+mj-lt"/>
              </a:rPr>
              <a:t>Externí konzultant krajů</a:t>
            </a:r>
          </a:p>
          <a:p>
            <a:pPr algn="l"/>
            <a:r>
              <a:rPr lang="cs-CZ" dirty="0">
                <a:latin typeface="+mj-lt"/>
                <a:ea typeface="Calibri Light"/>
                <a:cs typeface="Calibri Light"/>
                <a:hlinkClick r:id="rId3"/>
              </a:rPr>
              <a:t>micsoucek@outlook.cz</a:t>
            </a:r>
            <a:endParaRPr lang="cs-CZ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cs-CZ" dirty="0">
                <a:latin typeface="+mj-lt"/>
                <a:ea typeface="Calibri Light"/>
                <a:cs typeface="Calibri Light"/>
                <a:hlinkClick r:id="rId4"/>
              </a:rPr>
              <a:t>www.micsoucek.cz</a:t>
            </a:r>
            <a:r>
              <a:rPr lang="cs-CZ" dirty="0">
                <a:latin typeface="+mj-lt"/>
                <a:ea typeface="Calibri Light"/>
                <a:cs typeface="Calibri Light"/>
              </a:rPr>
              <a:t> </a:t>
            </a:r>
          </a:p>
          <a:p>
            <a:pPr algn="l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00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1BA38C"/>
                </a:solidFill>
                <a:cs typeface="Calibri Light"/>
              </a:rPr>
              <a:t>DTM – 0 – První projekty krajů</a:t>
            </a:r>
            <a:endParaRPr lang="cs-CZ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233BBAB-969F-F423-73DE-974E9ED1D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b="1" dirty="0"/>
              <a:t>Hl. m. Praha (IPR) </a:t>
            </a:r>
            <a:r>
              <a:rPr lang="cs-CZ" sz="2400" dirty="0"/>
              <a:t>-</a:t>
            </a:r>
            <a:r>
              <a:rPr lang="cs-CZ" b="1" dirty="0"/>
              <a:t> </a:t>
            </a:r>
            <a:r>
              <a:rPr lang="cs-CZ" sz="2400" dirty="0"/>
              <a:t>vede DTM již od roku 1984 až do dnešní doby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b="1" dirty="0"/>
              <a:t>Zlínský kraj </a:t>
            </a:r>
            <a:r>
              <a:rPr lang="cs-CZ" sz="2400" dirty="0"/>
              <a:t>– provozoval od svého vzniku JDTM ZK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b="1" dirty="0"/>
              <a:t>Plzeňský kraj, Liberecký kraj a Karlovarský kraj</a:t>
            </a:r>
            <a:r>
              <a:rPr lang="cs-CZ" sz="2400" dirty="0"/>
              <a:t> - spouští v roce 2014 svoje DTM (projekty IROP)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/>
              <a:t>Dnes tyto kraje transformují svoje stávající DTM do nových legislativních podmínek</a:t>
            </a:r>
          </a:p>
        </p:txBody>
      </p:sp>
    </p:spTree>
    <p:extLst>
      <p:ext uri="{BB962C8B-B14F-4D97-AF65-F5344CB8AC3E}">
        <p14:creationId xmlns:p14="http://schemas.microsoft.com/office/powerpoint/2010/main" val="32823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843D55B-5590-25D8-61AB-FF63334D8BDC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F3DE7B8-00A1-C693-F0AC-C57950C9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1BA38C"/>
                </a:solidFill>
              </a:rPr>
              <a:t>DTM – 1 – Stav projektů krajů financovaných z OP PIK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B314969-99D8-1043-172F-CDF2C14A6919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EBA366-D509-F98D-C95D-CDDDAFA30CD3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Tabulka 13">
            <a:extLst>
              <a:ext uri="{FF2B5EF4-FFF2-40B4-BE49-F238E27FC236}">
                <a16:creationId xmlns:a16="http://schemas.microsoft.com/office/drawing/2014/main" id="{2FBA3F37-2B74-08B0-D898-564E9662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82415"/>
              </p:ext>
            </p:extLst>
          </p:nvPr>
        </p:nvGraphicFramePr>
        <p:xfrm>
          <a:off x="290699" y="881604"/>
          <a:ext cx="4498055" cy="5562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86660">
                  <a:extLst>
                    <a:ext uri="{9D8B030D-6E8A-4147-A177-3AD203B41FA5}">
                      <a16:colId xmlns:a16="http://schemas.microsoft.com/office/drawing/2014/main" val="811088195"/>
                    </a:ext>
                  </a:extLst>
                </a:gridCol>
                <a:gridCol w="2711395">
                  <a:extLst>
                    <a:ext uri="{9D8B030D-6E8A-4147-A177-3AD203B41FA5}">
                      <a16:colId xmlns:a16="http://schemas.microsoft.com/office/drawing/2014/main" val="1553378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/>
                        <a:t>Název kraje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Datum ukončení projektu OP PIK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95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/>
                        <a:t>Hl. m. Praha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nefinancuje z OP PIK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78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Jihočeský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63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Jihomoravský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31.12.2023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85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Karlovarský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30.9.2023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68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Kraj Vysočina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2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Královehradecký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2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Liberecký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30.9.2023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01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Moravskoslezský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90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Olomoucký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31.12.2023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52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Pardubický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2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Plzeňský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31.3.2023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6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31.12.2023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0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Ústecký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7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Zlínský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30.9.2023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93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F4DB475-4545-41C3-8A77-F3249326B6F7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F3DE7B8-00A1-C693-F0AC-C57950C9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1BA38C"/>
                </a:solidFill>
              </a:rPr>
              <a:t>DTM – 1 – Stav dodávky informačního systému DTM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B314969-99D8-1043-172F-CDF2C14A6919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EBA366-D509-F98D-C95D-CDDDAFA30CD3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9FFF6E7-14F5-7BBD-E821-1538986E5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ICZ a.s.; </a:t>
            </a:r>
            <a:r>
              <a:rPr lang="pl-PL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T-MAPY spol. s r. o.; </a:t>
            </a:r>
            <a:r>
              <a:rPr lang="cs-CZ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GEOVAP, spol. s r.o.;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GEOREAL spol. s r.o.</a:t>
            </a:r>
            <a:endParaRPr lang="cs-CZ" sz="2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fontAlgn="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/>
              <a:t>K6 - Kraj Vysočina, Jihočeský kraj, Královehradecký kraj, Moravskoslezský kraj, Pardubický kraj a Ústecký kraj</a:t>
            </a:r>
          </a:p>
          <a:p>
            <a:pPr lvl="1" fontAlgn="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/>
              <a:t>Jihomoravský kraj, Karlovarský kraj,  Liberecký kraj, Olomoucký kraj, Zlínský kraj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b="1" dirty="0"/>
              <a:t>TKP </a:t>
            </a:r>
            <a:r>
              <a:rPr lang="cs-CZ" sz="2800" b="1" dirty="0" err="1"/>
              <a:t>geo</a:t>
            </a:r>
            <a:r>
              <a:rPr lang="cs-CZ" sz="2800" b="1" dirty="0"/>
              <a:t> s.r.o.; </a:t>
            </a:r>
            <a:r>
              <a:rPr lang="pl-PL" sz="2800" b="1" dirty="0"/>
              <a:t>NESS Czech s.r.o.</a:t>
            </a:r>
            <a:r>
              <a:rPr lang="cs-CZ" sz="2800" b="1" dirty="0"/>
              <a:t>; Hexagon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kern="1200" dirty="0">
                <a:latin typeface="+mn-lt"/>
                <a:ea typeface="+mn-ea"/>
                <a:cs typeface="+mn-cs"/>
              </a:rPr>
              <a:t>Hl. m. Praha (IPR) a Středočeský kraj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kern="1200" dirty="0">
              <a:latin typeface="+mn-lt"/>
              <a:ea typeface="+mn-ea"/>
              <a:cs typeface="+mn-cs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Plzeňský kraj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DA75B74-F848-756D-9574-E179F9884BF1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Tabulka 13">
            <a:extLst>
              <a:ext uri="{FF2B5EF4-FFF2-40B4-BE49-F238E27FC236}">
                <a16:creationId xmlns:a16="http://schemas.microsoft.com/office/drawing/2014/main" id="{2FBA3F37-2B74-08B0-D898-564E9662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10426"/>
              </p:ext>
            </p:extLst>
          </p:nvPr>
        </p:nvGraphicFramePr>
        <p:xfrm>
          <a:off x="290699" y="881600"/>
          <a:ext cx="10271703" cy="5562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3619">
                  <a:extLst>
                    <a:ext uri="{9D8B030D-6E8A-4147-A177-3AD203B41FA5}">
                      <a16:colId xmlns:a16="http://schemas.microsoft.com/office/drawing/2014/main" val="811088195"/>
                    </a:ext>
                  </a:extLst>
                </a:gridCol>
                <a:gridCol w="8468084">
                  <a:extLst>
                    <a:ext uri="{9D8B030D-6E8A-4147-A177-3AD203B41FA5}">
                      <a16:colId xmlns:a16="http://schemas.microsoft.com/office/drawing/2014/main" val="1553378612"/>
                    </a:ext>
                  </a:extLst>
                </a:gridCol>
              </a:tblGrid>
              <a:tr h="414716">
                <a:tc>
                  <a:txBody>
                    <a:bodyPr/>
                    <a:lstStyle/>
                    <a:p>
                      <a:r>
                        <a:rPr lang="cs-CZ" sz="1400"/>
                        <a:t>Název kraje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Zhotovitel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954779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r>
                        <a:rPr lang="cs-CZ" sz="1400"/>
                        <a:t>Hl. m. Praha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IPR - Migrace dat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782999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Jihočeský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TKP </a:t>
                      </a:r>
                      <a:r>
                        <a:rPr lang="cs-CZ" sz="14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s.r.o.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630043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Jihomoravský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ICZ a.s.;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GEOREAL spol. s r.o.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pl-PL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T-MAPY spol. s r.o.; 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GB-geodezie, spol. s r.o.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cs-CZ" sz="1400" kern="120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TopGis, s.r.o.</a:t>
                      </a:r>
                      <a:r>
                        <a:rPr lang="cs-CZ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00FF"/>
                          </a:highlight>
                          <a:latin typeface="+mn-lt"/>
                          <a:ea typeface="+mn-ea"/>
                          <a:cs typeface="+mn-cs"/>
                        </a:rPr>
                        <a:t>HRDLIČKA spol. s 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854320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Karlovarský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GEOREAL spol. s r.o.</a:t>
                      </a:r>
                      <a:endParaRPr lang="cs-CZ" sz="1400" kern="120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680772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Kraj Vysočina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GEOHUNTER, s.r.o.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29571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Královehradecký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err="1">
                          <a:solidFill>
                            <a:schemeClr val="tx1"/>
                          </a:solidFill>
                          <a:highlight>
                            <a:srgbClr val="008000"/>
                          </a:highlight>
                          <a:latin typeface="+mn-lt"/>
                          <a:ea typeface="+mn-ea"/>
                          <a:cs typeface="+mn-cs"/>
                        </a:rPr>
                        <a:t>GMtech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008000"/>
                          </a:highlight>
                          <a:latin typeface="+mn-lt"/>
                          <a:ea typeface="+mn-ea"/>
                          <a:cs typeface="+mn-cs"/>
                        </a:rPr>
                        <a:t> s.r.o.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215001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Liberecký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GEOREAL spol. s r.o.</a:t>
                      </a:r>
                      <a:endParaRPr lang="cs-CZ" sz="1400" kern="120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010869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Moravskoslezský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TopGis, s.r.o.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902552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Olomoucký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TopGis, s.r.o.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524420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Pardubický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err="1">
                          <a:solidFill>
                            <a:schemeClr val="tx1"/>
                          </a:solidFill>
                          <a:highlight>
                            <a:srgbClr val="008000"/>
                          </a:highlight>
                          <a:latin typeface="+mn-lt"/>
                          <a:ea typeface="+mn-ea"/>
                          <a:cs typeface="+mn-cs"/>
                        </a:rPr>
                        <a:t>GMtech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008000"/>
                          </a:highlight>
                          <a:latin typeface="+mn-lt"/>
                          <a:ea typeface="+mn-ea"/>
                          <a:cs typeface="+mn-cs"/>
                        </a:rPr>
                        <a:t> s.r.o.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GEODROM s.r.o.; 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+mn-lt"/>
                          <a:ea typeface="+mn-ea"/>
                          <a:cs typeface="+mn-cs"/>
                        </a:rPr>
                        <a:t>GEOVAP, spol. s r.o.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Geodézie Východní Čechy spol. s 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25729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Plzeňský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GEOREAL spol. s r. 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AZIMUT CZ s.r.o.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67227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Středočeský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00FF"/>
                          </a:highlight>
                          <a:latin typeface="+mn-lt"/>
                          <a:ea typeface="+mn-ea"/>
                          <a:cs typeface="+mn-cs"/>
                        </a:rPr>
                        <a:t>HRDLIČKA </a:t>
                      </a:r>
                      <a:r>
                        <a:rPr lang="cs-CZ" sz="1400" kern="1200" err="1">
                          <a:solidFill>
                            <a:schemeClr val="tx1"/>
                          </a:solidFill>
                          <a:highlight>
                            <a:srgbClr val="FF00FF"/>
                          </a:highlight>
                          <a:latin typeface="+mn-lt"/>
                          <a:ea typeface="+mn-ea"/>
                          <a:cs typeface="+mn-cs"/>
                        </a:rPr>
                        <a:t>spol.s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00FF"/>
                          </a:highlight>
                          <a:latin typeface="+mn-lt"/>
                          <a:ea typeface="+mn-ea"/>
                          <a:cs typeface="+mn-cs"/>
                        </a:rPr>
                        <a:t> 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08176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Ústecký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GEOREAL spol. s r.o.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00FF"/>
                          </a:highlight>
                          <a:latin typeface="+mn-lt"/>
                          <a:ea typeface="+mn-ea"/>
                          <a:cs typeface="+mn-cs"/>
                        </a:rPr>
                        <a:t>HRDLIČKA spol. s 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76348"/>
                  </a:ext>
                </a:extLst>
              </a:tr>
              <a:tr h="3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Zlínský 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+mn-lt"/>
                          <a:ea typeface="+mn-ea"/>
                          <a:cs typeface="+mn-cs"/>
                        </a:rPr>
                        <a:t>GEOVAP, spol. s r.o.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GB-geodezie, spol. s r.o.</a:t>
                      </a:r>
                      <a:r>
                        <a:rPr lang="cs-CZ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MDP GEO, s.r.o.; PRIMIS spol. s 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937400"/>
                  </a:ext>
                </a:extLst>
              </a:tr>
            </a:tbl>
          </a:graphicData>
        </a:graphic>
      </p:graphicFrame>
      <p:sp>
        <p:nvSpPr>
          <p:cNvPr id="9" name="Nadpis 1">
            <a:extLst>
              <a:ext uri="{FF2B5EF4-FFF2-40B4-BE49-F238E27FC236}">
                <a16:creationId xmlns:a16="http://schemas.microsoft.com/office/drawing/2014/main" id="{4F3DE7B8-00A1-C693-F0AC-C57950C9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1BA38C"/>
                </a:solidFill>
              </a:rPr>
              <a:t>DTM – 1 – Stav datové části projektů krajů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B314969-99D8-1043-172F-CDF2C14A6919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EBA366-D509-F98D-C95D-CDDDAFA30CD3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311986E-5916-CB62-B151-B5642EBD4B50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F3DE7B8-00A1-C693-F0AC-C57950C9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1BA38C"/>
                </a:solidFill>
              </a:rPr>
              <a:t>DTM – 1 – Stav datové části projektů krajů - ZPS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B314969-99D8-1043-172F-CDF2C14A6919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EBA366-D509-F98D-C95D-CDDDAFA30CD3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F2C4346-F4BB-F588-E58F-C4F03A515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79025"/>
              </p:ext>
            </p:extLst>
          </p:nvPr>
        </p:nvGraphicFramePr>
        <p:xfrm>
          <a:off x="342346" y="988314"/>
          <a:ext cx="7974718" cy="500447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019191">
                  <a:extLst>
                    <a:ext uri="{9D8B030D-6E8A-4147-A177-3AD203B41FA5}">
                      <a16:colId xmlns:a16="http://schemas.microsoft.com/office/drawing/2014/main" val="377673442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938481533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val="3577006536"/>
                    </a:ext>
                  </a:extLst>
                </a:gridCol>
                <a:gridCol w="1979874">
                  <a:extLst>
                    <a:ext uri="{9D8B030D-6E8A-4147-A177-3AD203B41FA5}">
                      <a16:colId xmlns:a16="http://schemas.microsoft.com/office/drawing/2014/main" val="2144733392"/>
                    </a:ext>
                  </a:extLst>
                </a:gridCol>
              </a:tblGrid>
              <a:tr h="305392"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>
                          <a:effectLst/>
                          <a:latin typeface="+mn-lt"/>
                        </a:rPr>
                        <a:t>Název kraje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88900" indent="0"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rozloha zastavěného území (ha)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zdigitalizováno v OP PIK (ha)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procent pořízené ZPS z OP PIK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40656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Hl. m. Praha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28 342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16863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Jihočeský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66661"/>
                  </a:ext>
                </a:extLst>
              </a:tr>
              <a:tr h="30226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Jihomoravský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79 294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88186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Karlovarský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54 061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81968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Kraj Vysočina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51 930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31 640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02998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Královehradecký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42502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Liberecký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220265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Moravskoslezský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60927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Olomoucký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57 588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02876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Pardubický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40 442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44576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Plzeňský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66 651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68 744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11596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Středočeský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113 964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266201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Ústecký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84 507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35038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Zlínský kraj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91399"/>
                  </a:ext>
                </a:extLst>
              </a:tr>
              <a:tr h="305392"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845 763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480 854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808296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302080ED-CA74-EEA9-7562-AAEC2684CF35}"/>
              </a:ext>
            </a:extLst>
          </p:cNvPr>
          <p:cNvSpPr txBox="1"/>
          <p:nvPr/>
        </p:nvSpPr>
        <p:spPr>
          <a:xfrm>
            <a:off x="290699" y="6384985"/>
            <a:ext cx="4181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Zdroj: MPO – model hodnocení NPO – návrh z 01/2023</a:t>
            </a:r>
          </a:p>
        </p:txBody>
      </p:sp>
    </p:spTree>
    <p:extLst>
      <p:ext uri="{BB962C8B-B14F-4D97-AF65-F5344CB8AC3E}">
        <p14:creationId xmlns:p14="http://schemas.microsoft.com/office/powerpoint/2010/main" val="17225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1BA38C"/>
                </a:solidFill>
                <a:ea typeface="Calibri Light"/>
                <a:cs typeface="Calibri Light"/>
              </a:rPr>
              <a:t>Metodická pracovní skupina DTM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ea typeface="+mn-lt"/>
                <a:cs typeface="+mn-lt"/>
                <a:hlinkClick r:id="rId2"/>
              </a:rPr>
              <a:t>https://dtmwiki.kr-zlinsky.cz/</a:t>
            </a:r>
            <a:r>
              <a:rPr lang="cs-CZ" sz="2400">
                <a:ea typeface="+mn-lt"/>
                <a:cs typeface="+mn-lt"/>
              </a:rPr>
              <a:t> </a:t>
            </a:r>
            <a:endParaRPr lang="cs-CZ" sz="2400">
              <a:ea typeface="Calibri"/>
              <a:cs typeface="Calibri"/>
            </a:endParaRPr>
          </a:p>
          <a:p>
            <a:pPr algn="just"/>
            <a:r>
              <a:rPr lang="cs-CZ" sz="2400">
                <a:ea typeface="Calibri"/>
                <a:cs typeface="Calibri"/>
              </a:rPr>
              <a:t>Sekce metodika na stránkách ČÚZK - </a:t>
            </a:r>
            <a:r>
              <a:rPr lang="cs-CZ" sz="2400">
                <a:ea typeface="+mn-lt"/>
                <a:cs typeface="+mn-lt"/>
                <a:hlinkClick r:id="rId3"/>
              </a:rPr>
              <a:t>https://cuzk.cz/DMVS/Metodika.aspx</a:t>
            </a:r>
            <a:r>
              <a:rPr lang="cs-CZ" sz="2400">
                <a:ea typeface="+mn-lt"/>
                <a:cs typeface="+mn-lt"/>
              </a:rPr>
              <a:t> </a:t>
            </a:r>
            <a:endParaRPr lang="cs-CZ" sz="2400">
              <a:ea typeface="Calibri"/>
              <a:cs typeface="Calibri"/>
            </a:endParaRPr>
          </a:p>
          <a:p>
            <a:pPr algn="just"/>
            <a:r>
              <a:rPr lang="cs-CZ" sz="2400">
                <a:ea typeface="Calibri"/>
                <a:cs typeface="Calibri"/>
              </a:rPr>
              <a:t>MPS DTM jako pracovní prostor Koordinační rady správců DMVS a DTM má za sebou více než rok činnosti.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cs-CZ" sz="2400">
                <a:ea typeface="Calibri"/>
                <a:cs typeface="Calibri"/>
              </a:rPr>
              <a:t>Cílem MPS je co nejvíc sjednotit postupy pořizování a zpracování dat a výměna zkušeností. A to nejen při pořízení dat, ale také při navázání na pilotní / produkční provoz.</a:t>
            </a:r>
            <a:endParaRPr lang="en-US" sz="2400">
              <a:ea typeface="Calibri"/>
              <a:cs typeface="Calibri"/>
            </a:endParaRPr>
          </a:p>
          <a:p>
            <a:pPr algn="just"/>
            <a:r>
              <a:rPr lang="cs-CZ" sz="2400">
                <a:ea typeface="Calibri"/>
                <a:cs typeface="Calibri"/>
              </a:rPr>
              <a:t>Prvotní pořízení dat máme téměř za sebou, přes veškeré komplikace, které s sebou nese tak velká změna pořizování dat, se podařilo sjednotit postupy a kontroly dat.</a:t>
            </a:r>
          </a:p>
          <a:p>
            <a:pPr algn="just"/>
            <a:r>
              <a:rPr lang="cs-CZ" sz="2400">
                <a:ea typeface="Calibri"/>
                <a:cs typeface="Calibri"/>
              </a:rPr>
              <a:t>Nyní je potřeba vytvořit metodiku pro editory ZPS, podrobněji rozpracovat pořízení složitějších objektů DTM, připravit geodety na úplně jiné zpracování dat.</a:t>
            </a:r>
          </a:p>
          <a:p>
            <a:pPr algn="just"/>
            <a:endParaRPr lang="cs-CZ" sz="2400">
              <a:ea typeface="Calibri"/>
              <a:cs typeface="Calibri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Obrázek 3" descr="Obsah obrázku text, snímek obrazovky, Písmo&#10;&#10;Popis se vygeneroval automaticky.">
            <a:extLst>
              <a:ext uri="{FF2B5EF4-FFF2-40B4-BE49-F238E27FC236}">
                <a16:creationId xmlns:a16="http://schemas.microsoft.com/office/drawing/2014/main" id="{5F70EE1D-B2B0-38DC-E385-337942920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06" y="325846"/>
            <a:ext cx="2743200" cy="11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 err="1">
                <a:solidFill>
                  <a:srgbClr val="1BA38C"/>
                </a:solidFill>
                <a:ea typeface="Calibri Light"/>
                <a:cs typeface="Calibri Light"/>
              </a:rPr>
              <a:t>DTMWiki</a:t>
            </a:r>
            <a:r>
              <a:rPr lang="cs-CZ" sz="4000" b="1">
                <a:solidFill>
                  <a:srgbClr val="1BA38C"/>
                </a:solidFill>
                <a:ea typeface="Calibri Light"/>
                <a:cs typeface="Calibri Light"/>
              </a:rPr>
              <a:t>  - ukázky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400">
              <a:cs typeface="Calibri"/>
            </a:endParaRPr>
          </a:p>
          <a:p>
            <a:endParaRPr lang="cs-CZ" sz="2400">
              <a:solidFill>
                <a:srgbClr val="000000"/>
              </a:solidFill>
              <a:cs typeface="Calibri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Obrázek 4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9AABFB6A-EDFD-32E2-4969-66F15D15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1" y="884917"/>
            <a:ext cx="4935975" cy="54205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text, diagram, řada/pruh, Paralelní&#10;&#10;Popis se vygeneroval automaticky.">
            <a:extLst>
              <a:ext uri="{FF2B5EF4-FFF2-40B4-BE49-F238E27FC236}">
                <a16:creationId xmlns:a16="http://schemas.microsoft.com/office/drawing/2014/main" id="{9A22239A-236C-5652-04D1-F80845A00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75" y="886134"/>
            <a:ext cx="4287465" cy="54626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CE23-112D-4586-8391-57256EB9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" y="68639"/>
            <a:ext cx="12047705" cy="564407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1BA38C"/>
                </a:solidFill>
                <a:cs typeface="Calibri Light"/>
              </a:rPr>
              <a:t>Topologické kontroly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0C6F72-90A4-4AAD-B546-ED9C0766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9" y="987319"/>
            <a:ext cx="11182286" cy="5491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>
                <a:cs typeface="Calibri"/>
              </a:rPr>
              <a:t>Sjednocení metodik K2/K6/SVO</a:t>
            </a:r>
          </a:p>
          <a:p>
            <a:pPr marL="0" indent="0">
              <a:buNone/>
            </a:pPr>
            <a:r>
              <a:rPr lang="cs-CZ" sz="2400">
                <a:cs typeface="Calibri"/>
              </a:rPr>
              <a:t>Reakce na problémy zjištěné při 1. vlně mapování</a:t>
            </a:r>
          </a:p>
          <a:p>
            <a:pPr marL="0" indent="0">
              <a:buNone/>
            </a:pPr>
            <a:r>
              <a:rPr lang="cs-CZ" sz="2400">
                <a:cs typeface="Calibri"/>
              </a:rPr>
              <a:t>Příklady:</a:t>
            </a:r>
          </a:p>
          <a:p>
            <a:pPr marL="342900" indent="-342900"/>
            <a:r>
              <a:rPr lang="cs-CZ" sz="2400">
                <a:cs typeface="Calibri"/>
              </a:rPr>
              <a:t>Kolize prvků</a:t>
            </a:r>
          </a:p>
          <a:p>
            <a:pPr marL="342900" indent="-342900"/>
            <a:r>
              <a:rPr lang="cs-CZ" sz="2400">
                <a:cs typeface="Calibri"/>
              </a:rPr>
              <a:t>Minimální rozměry a tolerance</a:t>
            </a:r>
          </a:p>
          <a:p>
            <a:pPr marL="342900" indent="-342900"/>
            <a:r>
              <a:rPr lang="cs-CZ" sz="2400">
                <a:cs typeface="Calibri"/>
              </a:rPr>
              <a:t>Trojmezí</a:t>
            </a:r>
          </a:p>
          <a:p>
            <a:pPr marL="342900" indent="-342900"/>
            <a:r>
              <a:rPr lang="cs-CZ" sz="2400">
                <a:cs typeface="Calibri"/>
              </a:rPr>
              <a:t>Oblast s plošnou topologií</a:t>
            </a:r>
          </a:p>
          <a:p>
            <a:pPr marL="342900" indent="-342900"/>
            <a:r>
              <a:rPr lang="cs-CZ" sz="2400">
                <a:cs typeface="Calibri"/>
              </a:rPr>
              <a:t>Aj.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784576B-9D5C-4560-A894-23F17FF70DED}"/>
              </a:ext>
            </a:extLst>
          </p:cNvPr>
          <p:cNvCxnSpPr>
            <a:cxnSpLocks/>
          </p:cNvCxnSpPr>
          <p:nvPr/>
        </p:nvCxnSpPr>
        <p:spPr>
          <a:xfrm>
            <a:off x="69464" y="633046"/>
            <a:ext cx="8585637" cy="0"/>
          </a:xfrm>
          <a:prstGeom prst="line">
            <a:avLst/>
          </a:prstGeom>
          <a:ln>
            <a:solidFill>
              <a:srgbClr val="1BA38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BDC22080-0458-1E9A-4D3B-AC4C27C51993}"/>
              </a:ext>
            </a:extLst>
          </p:cNvPr>
          <p:cNvSpPr/>
          <p:nvPr/>
        </p:nvSpPr>
        <p:spPr>
          <a:xfrm>
            <a:off x="11573699" y="6224952"/>
            <a:ext cx="54000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41573C5-05B3-B635-7DE3-005B27DD1CB7}"/>
              </a:ext>
            </a:extLst>
          </p:cNvPr>
          <p:cNvCxnSpPr>
            <a:cxnSpLocks/>
          </p:cNvCxnSpPr>
          <p:nvPr/>
        </p:nvCxnSpPr>
        <p:spPr>
          <a:xfrm>
            <a:off x="290699" y="6692763"/>
            <a:ext cx="11823000" cy="0"/>
          </a:xfrm>
          <a:prstGeom prst="line">
            <a:avLst/>
          </a:prstGeom>
          <a:ln w="12700">
            <a:solidFill>
              <a:srgbClr val="1BA38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Obrázek 4" descr="Obsah obrázku text, diagram, řada/pruh, snímek obrazovky&#10;&#10;Popis se vygeneroval automaticky.">
            <a:extLst>
              <a:ext uri="{FF2B5EF4-FFF2-40B4-BE49-F238E27FC236}">
                <a16:creationId xmlns:a16="http://schemas.microsoft.com/office/drawing/2014/main" id="{D228E83E-D78A-3B0A-BBFF-A6303595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84" y="1866216"/>
            <a:ext cx="6280244" cy="47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1272</Words>
  <Application>Microsoft Office PowerPoint</Application>
  <PresentationFormat>Širokoúhlá obrazovka</PresentationFormat>
  <Paragraphs>200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DIGITÁLNÍ TECHNICKÉ MAPY KRAJŮ</vt:lpstr>
      <vt:lpstr>DTM – 0 – První projekty krajů</vt:lpstr>
      <vt:lpstr>DTM – 1 – Stav projektů krajů financovaných z OP PIK</vt:lpstr>
      <vt:lpstr>DTM – 1 – Stav dodávky informačního systému DTM</vt:lpstr>
      <vt:lpstr>DTM – 1 – Stav datové části projektů krajů</vt:lpstr>
      <vt:lpstr>DTM – 1 – Stav datové části projektů krajů - ZPS</vt:lpstr>
      <vt:lpstr>Metodická pracovní skupina DTM</vt:lpstr>
      <vt:lpstr>DTMWiki  - ukázky</vt:lpstr>
      <vt:lpstr>Topologické kontroly</vt:lpstr>
      <vt:lpstr>DTMWiki  - ukázky</vt:lpstr>
      <vt:lpstr>MPS DTM - příprava na dotazy při startu DTM</vt:lpstr>
      <vt:lpstr>Etapy zahájení provozu IS DTM krajů</vt:lpstr>
      <vt:lpstr>Budoucnost DTM - další možnosti využití dat</vt:lpstr>
      <vt:lpstr>Prezentace aplikace PowerPoint</vt:lpstr>
      <vt:lpstr>Nové programové období – NPO – „DTM2“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TECHNICKÁ MAPA</dc:title>
  <dc:creator>Michal Souček</dc:creator>
  <cp:lastModifiedBy>Michal Souček</cp:lastModifiedBy>
  <cp:revision>1</cp:revision>
  <dcterms:created xsi:type="dcterms:W3CDTF">2023-04-18T13:00:01Z</dcterms:created>
  <dcterms:modified xsi:type="dcterms:W3CDTF">2023-09-26T08:28:38Z</dcterms:modified>
</cp:coreProperties>
</file>